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1" r:id="rId1"/>
  </p:sldMasterIdLst>
  <p:notesMasterIdLst>
    <p:notesMasterId r:id="rId43"/>
  </p:notesMasterIdLst>
  <p:sldIdLst>
    <p:sldId id="256" r:id="rId2"/>
    <p:sldId id="378" r:id="rId3"/>
    <p:sldId id="257" r:id="rId4"/>
    <p:sldId id="381" r:id="rId5"/>
    <p:sldId id="258" r:id="rId6"/>
    <p:sldId id="259" r:id="rId7"/>
    <p:sldId id="382" r:id="rId8"/>
    <p:sldId id="359" r:id="rId9"/>
    <p:sldId id="383" r:id="rId10"/>
    <p:sldId id="385" r:id="rId11"/>
    <p:sldId id="384" r:id="rId12"/>
    <p:sldId id="388" r:id="rId13"/>
    <p:sldId id="362" r:id="rId14"/>
    <p:sldId id="260" r:id="rId15"/>
    <p:sldId id="351" r:id="rId16"/>
    <p:sldId id="356" r:id="rId17"/>
    <p:sldId id="386" r:id="rId18"/>
    <p:sldId id="387" r:id="rId19"/>
    <p:sldId id="389" r:id="rId20"/>
    <p:sldId id="263" r:id="rId21"/>
    <p:sldId id="264" r:id="rId22"/>
    <p:sldId id="265" r:id="rId23"/>
    <p:sldId id="266" r:id="rId24"/>
    <p:sldId id="358" r:id="rId25"/>
    <p:sldId id="267" r:id="rId26"/>
    <p:sldId id="270" r:id="rId27"/>
    <p:sldId id="271" r:id="rId28"/>
    <p:sldId id="272" r:id="rId29"/>
    <p:sldId id="273" r:id="rId30"/>
    <p:sldId id="274" r:id="rId31"/>
    <p:sldId id="363" r:id="rId32"/>
    <p:sldId id="364" r:id="rId33"/>
    <p:sldId id="390" r:id="rId34"/>
    <p:sldId id="380" r:id="rId35"/>
    <p:sldId id="379" r:id="rId36"/>
    <p:sldId id="275" r:id="rId37"/>
    <p:sldId id="361" r:id="rId38"/>
    <p:sldId id="269" r:id="rId39"/>
    <p:sldId id="391" r:id="rId40"/>
    <p:sldId id="268" r:id="rId41"/>
    <p:sldId id="261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29"/>
  </p:normalViewPr>
  <p:slideViewPr>
    <p:cSldViewPr snapToGrid="0">
      <p:cViewPr varScale="1">
        <p:scale>
          <a:sx n="84" d="100"/>
          <a:sy n="84" d="100"/>
        </p:scale>
        <p:origin x="200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hyperlink" Target="http://www.theneurodiversitycollective.com/" TargetMode="External"/><Relationship Id="rId7" Type="http://schemas.openxmlformats.org/officeDocument/2006/relationships/image" Target="../media/image60.svg"/><Relationship Id="rId2" Type="http://schemas.openxmlformats.org/officeDocument/2006/relationships/hyperlink" Target="http://www.facebook.com/drmattzakreski" TargetMode="External"/><Relationship Id="rId1" Type="http://schemas.openxmlformats.org/officeDocument/2006/relationships/hyperlink" Target="mailto:drmatt@theneurodiversitycollective.com" TargetMode="Externa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Relationship Id="rId9" Type="http://schemas.openxmlformats.org/officeDocument/2006/relationships/image" Target="../media/image6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hyperlink" Target="mailto:drmatt@theneurodiversitycollective.com" TargetMode="External"/><Relationship Id="rId7" Type="http://schemas.openxmlformats.org/officeDocument/2006/relationships/image" Target="../media/image61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hyperlink" Target="http://www.facebook.com/drmattzakreski" TargetMode="External"/><Relationship Id="rId5" Type="http://schemas.openxmlformats.org/officeDocument/2006/relationships/image" Target="../media/image60.svg"/><Relationship Id="rId4" Type="http://schemas.openxmlformats.org/officeDocument/2006/relationships/image" Target="../media/image59.png"/><Relationship Id="rId9" Type="http://schemas.openxmlformats.org/officeDocument/2006/relationships/hyperlink" Target="http://www.theneurodiversitycollective.com/" TargetMode="External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F432A1-CF4E-4D46-B278-FD01EB7FC2E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/>
        <a:lstStyle/>
        <a:p>
          <a:endParaRPr lang="en-US"/>
        </a:p>
      </dgm:t>
    </dgm:pt>
    <dgm:pt modelId="{90A16341-0D29-442D-ABC4-3B99827CEB30}">
      <dgm:prSet/>
      <dgm:spPr/>
      <dgm:t>
        <a:bodyPr/>
        <a:lstStyle/>
        <a:p>
          <a:r>
            <a:rPr lang="en-US" dirty="0"/>
            <a:t>Dr. Matt Zakreski – you can call me ”Dr. Matt” (Born and Raised in NJ)</a:t>
          </a:r>
        </a:p>
      </dgm:t>
    </dgm:pt>
    <dgm:pt modelId="{B068A89C-4C92-4078-9BCC-87B112F3BA4D}" type="parTrans" cxnId="{148C908C-8FFE-4248-A83B-F516C541AD7B}">
      <dgm:prSet/>
      <dgm:spPr/>
      <dgm:t>
        <a:bodyPr/>
        <a:lstStyle/>
        <a:p>
          <a:endParaRPr lang="en-US"/>
        </a:p>
      </dgm:t>
    </dgm:pt>
    <dgm:pt modelId="{0A8F5145-AF2A-411B-94E3-322BD6368057}" type="sibTrans" cxnId="{148C908C-8FFE-4248-A83B-F516C541AD7B}">
      <dgm:prSet/>
      <dgm:spPr/>
      <dgm:t>
        <a:bodyPr/>
        <a:lstStyle/>
        <a:p>
          <a:endParaRPr lang="en-US"/>
        </a:p>
      </dgm:t>
    </dgm:pt>
    <dgm:pt modelId="{C5322E58-2B30-4803-9377-6FB33C9D9F2B}">
      <dgm:prSet/>
      <dgm:spPr/>
      <dgm:t>
        <a:bodyPr/>
        <a:lstStyle/>
        <a:p>
          <a:r>
            <a:rPr lang="en-US"/>
            <a:t>I’m a clinical psychologist, professional speaker, and neurodivergence advocate </a:t>
          </a:r>
        </a:p>
      </dgm:t>
    </dgm:pt>
    <dgm:pt modelId="{789F0470-AC57-454E-B00E-E2C067E98D1B}" type="parTrans" cxnId="{13C8F852-C35C-4201-9777-DDD9B64E98FC}">
      <dgm:prSet/>
      <dgm:spPr/>
      <dgm:t>
        <a:bodyPr/>
        <a:lstStyle/>
        <a:p>
          <a:endParaRPr lang="en-US"/>
        </a:p>
      </dgm:t>
    </dgm:pt>
    <dgm:pt modelId="{F72D2D1C-5AB0-42E9-B952-78382439F43B}" type="sibTrans" cxnId="{13C8F852-C35C-4201-9777-DDD9B64E98FC}">
      <dgm:prSet/>
      <dgm:spPr/>
      <dgm:t>
        <a:bodyPr/>
        <a:lstStyle/>
        <a:p>
          <a:endParaRPr lang="en-US"/>
        </a:p>
      </dgm:t>
    </dgm:pt>
    <dgm:pt modelId="{545AC44C-FB4C-40EE-AEAE-F1CE08168E0E}">
      <dgm:prSet/>
      <dgm:spPr/>
      <dgm:t>
        <a:bodyPr/>
        <a:lstStyle/>
        <a:p>
          <a:r>
            <a:rPr lang="en-US"/>
            <a:t>I’m known as someone who can bridge neuroscience and clinical practice to make skills accessible for you and your loved ones</a:t>
          </a:r>
        </a:p>
      </dgm:t>
    </dgm:pt>
    <dgm:pt modelId="{DB50A234-7206-41D5-BFD1-1769F9FB6CBA}" type="parTrans" cxnId="{7426E864-F143-4CBA-BE73-F45746189268}">
      <dgm:prSet/>
      <dgm:spPr/>
      <dgm:t>
        <a:bodyPr/>
        <a:lstStyle/>
        <a:p>
          <a:endParaRPr lang="en-US"/>
        </a:p>
      </dgm:t>
    </dgm:pt>
    <dgm:pt modelId="{203A96F2-65DF-4949-A40B-D27272477BB1}" type="sibTrans" cxnId="{7426E864-F143-4CBA-BE73-F45746189268}">
      <dgm:prSet/>
      <dgm:spPr/>
      <dgm:t>
        <a:bodyPr/>
        <a:lstStyle/>
        <a:p>
          <a:endParaRPr lang="en-US"/>
        </a:p>
      </dgm:t>
    </dgm:pt>
    <dgm:pt modelId="{7CE26B96-BCEE-494B-A06F-CBD2EB3E6032}" type="pres">
      <dgm:prSet presAssocID="{D4F432A1-CF4E-4D46-B278-FD01EB7FC2E8}" presName="root" presStyleCnt="0">
        <dgm:presLayoutVars>
          <dgm:dir/>
          <dgm:resizeHandles val="exact"/>
        </dgm:presLayoutVars>
      </dgm:prSet>
      <dgm:spPr/>
    </dgm:pt>
    <dgm:pt modelId="{1EFAD2E9-548B-46C1-A0FA-C4D4D7956B55}" type="pres">
      <dgm:prSet presAssocID="{90A16341-0D29-442D-ABC4-3B99827CEB30}" presName="compNode" presStyleCnt="0"/>
      <dgm:spPr/>
    </dgm:pt>
    <dgm:pt modelId="{4BE0D301-B94E-41F0-A371-C90412C77C84}" type="pres">
      <dgm:prSet presAssocID="{90A16341-0D29-442D-ABC4-3B99827CEB30}" presName="bgRect" presStyleLbl="bgShp" presStyleIdx="0" presStyleCnt="3"/>
      <dgm:spPr/>
    </dgm:pt>
    <dgm:pt modelId="{518CFC85-E592-4D4E-B059-55314DADE291}" type="pres">
      <dgm:prSet presAssocID="{90A16341-0D29-442D-ABC4-3B99827CEB3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339C9D36-E59F-4657-82A1-BA1AFBC1D27A}" type="pres">
      <dgm:prSet presAssocID="{90A16341-0D29-442D-ABC4-3B99827CEB30}" presName="spaceRect" presStyleCnt="0"/>
      <dgm:spPr/>
    </dgm:pt>
    <dgm:pt modelId="{BE52F59E-66C4-4770-B667-A91E6171A411}" type="pres">
      <dgm:prSet presAssocID="{90A16341-0D29-442D-ABC4-3B99827CEB30}" presName="parTx" presStyleLbl="revTx" presStyleIdx="0" presStyleCnt="3">
        <dgm:presLayoutVars>
          <dgm:chMax val="0"/>
          <dgm:chPref val="0"/>
        </dgm:presLayoutVars>
      </dgm:prSet>
      <dgm:spPr/>
    </dgm:pt>
    <dgm:pt modelId="{98D8A21E-C1F8-4757-A5C8-3149AAC83BE6}" type="pres">
      <dgm:prSet presAssocID="{0A8F5145-AF2A-411B-94E3-322BD6368057}" presName="sibTrans" presStyleCnt="0"/>
      <dgm:spPr/>
    </dgm:pt>
    <dgm:pt modelId="{A09E0FF1-46DB-4615-B02C-8BD461B55C70}" type="pres">
      <dgm:prSet presAssocID="{C5322E58-2B30-4803-9377-6FB33C9D9F2B}" presName="compNode" presStyleCnt="0"/>
      <dgm:spPr/>
    </dgm:pt>
    <dgm:pt modelId="{7178BC82-47AC-49AB-8EE8-5ADC892FF883}" type="pres">
      <dgm:prSet presAssocID="{C5322E58-2B30-4803-9377-6FB33C9D9F2B}" presName="bgRect" presStyleLbl="bgShp" presStyleIdx="1" presStyleCnt="3"/>
      <dgm:spPr/>
    </dgm:pt>
    <dgm:pt modelId="{223DD069-B1D5-41CB-91CE-5ABEDD4F5219}" type="pres">
      <dgm:prSet presAssocID="{C5322E58-2B30-4803-9377-6FB33C9D9F2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phone"/>
        </a:ext>
      </dgm:extLst>
    </dgm:pt>
    <dgm:pt modelId="{44456718-7A73-4B94-B525-C06B375D06DB}" type="pres">
      <dgm:prSet presAssocID="{C5322E58-2B30-4803-9377-6FB33C9D9F2B}" presName="spaceRect" presStyleCnt="0"/>
      <dgm:spPr/>
    </dgm:pt>
    <dgm:pt modelId="{81816109-AA50-456B-B72B-BE98A239AA38}" type="pres">
      <dgm:prSet presAssocID="{C5322E58-2B30-4803-9377-6FB33C9D9F2B}" presName="parTx" presStyleLbl="revTx" presStyleIdx="1" presStyleCnt="3">
        <dgm:presLayoutVars>
          <dgm:chMax val="0"/>
          <dgm:chPref val="0"/>
        </dgm:presLayoutVars>
      </dgm:prSet>
      <dgm:spPr/>
    </dgm:pt>
    <dgm:pt modelId="{2D0128C8-77F8-4086-BC0D-D969DA082C2E}" type="pres">
      <dgm:prSet presAssocID="{F72D2D1C-5AB0-42E9-B952-78382439F43B}" presName="sibTrans" presStyleCnt="0"/>
      <dgm:spPr/>
    </dgm:pt>
    <dgm:pt modelId="{41BE2613-2F8E-41F1-8C1F-813793C43D65}" type="pres">
      <dgm:prSet presAssocID="{545AC44C-FB4C-40EE-AEAE-F1CE08168E0E}" presName="compNode" presStyleCnt="0"/>
      <dgm:spPr/>
    </dgm:pt>
    <dgm:pt modelId="{ABB9EAF9-DFD3-4596-8060-1CE8449E07EA}" type="pres">
      <dgm:prSet presAssocID="{545AC44C-FB4C-40EE-AEAE-F1CE08168E0E}" presName="bgRect" presStyleLbl="bgShp" presStyleIdx="2" presStyleCnt="3"/>
      <dgm:spPr/>
    </dgm:pt>
    <dgm:pt modelId="{510A01CC-3471-453B-BBD7-235885BA30FE}" type="pres">
      <dgm:prSet presAssocID="{545AC44C-FB4C-40EE-AEAE-F1CE08168E0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60270CBC-A6B1-4D70-9F12-532845524C43}" type="pres">
      <dgm:prSet presAssocID="{545AC44C-FB4C-40EE-AEAE-F1CE08168E0E}" presName="spaceRect" presStyleCnt="0"/>
      <dgm:spPr/>
    </dgm:pt>
    <dgm:pt modelId="{A57D5B84-7B3B-419F-BF27-2AAD083A4D42}" type="pres">
      <dgm:prSet presAssocID="{545AC44C-FB4C-40EE-AEAE-F1CE08168E0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2C8F141-6281-4DA2-985D-559ED41CDC37}" type="presOf" srcId="{90A16341-0D29-442D-ABC4-3B99827CEB30}" destId="{BE52F59E-66C4-4770-B667-A91E6171A411}" srcOrd="0" destOrd="0" presId="urn:microsoft.com/office/officeart/2018/2/layout/IconVerticalSolidList"/>
    <dgm:cxn modelId="{13C8F852-C35C-4201-9777-DDD9B64E98FC}" srcId="{D4F432A1-CF4E-4D46-B278-FD01EB7FC2E8}" destId="{C5322E58-2B30-4803-9377-6FB33C9D9F2B}" srcOrd="1" destOrd="0" parTransId="{789F0470-AC57-454E-B00E-E2C067E98D1B}" sibTransId="{F72D2D1C-5AB0-42E9-B952-78382439F43B}"/>
    <dgm:cxn modelId="{7426E864-F143-4CBA-BE73-F45746189268}" srcId="{D4F432A1-CF4E-4D46-B278-FD01EB7FC2E8}" destId="{545AC44C-FB4C-40EE-AEAE-F1CE08168E0E}" srcOrd="2" destOrd="0" parTransId="{DB50A234-7206-41D5-BFD1-1769F9FB6CBA}" sibTransId="{203A96F2-65DF-4949-A40B-D27272477BB1}"/>
    <dgm:cxn modelId="{5504088C-8323-4DEB-BC5A-2DA77ABED914}" type="presOf" srcId="{D4F432A1-CF4E-4D46-B278-FD01EB7FC2E8}" destId="{7CE26B96-BCEE-494B-A06F-CBD2EB3E6032}" srcOrd="0" destOrd="0" presId="urn:microsoft.com/office/officeart/2018/2/layout/IconVerticalSolidList"/>
    <dgm:cxn modelId="{148C908C-8FFE-4248-A83B-F516C541AD7B}" srcId="{D4F432A1-CF4E-4D46-B278-FD01EB7FC2E8}" destId="{90A16341-0D29-442D-ABC4-3B99827CEB30}" srcOrd="0" destOrd="0" parTransId="{B068A89C-4C92-4078-9BCC-87B112F3BA4D}" sibTransId="{0A8F5145-AF2A-411B-94E3-322BD6368057}"/>
    <dgm:cxn modelId="{72FECFB3-99F1-44A8-822A-0CA0432AA5E6}" type="presOf" srcId="{545AC44C-FB4C-40EE-AEAE-F1CE08168E0E}" destId="{A57D5B84-7B3B-419F-BF27-2AAD083A4D42}" srcOrd="0" destOrd="0" presId="urn:microsoft.com/office/officeart/2018/2/layout/IconVerticalSolidList"/>
    <dgm:cxn modelId="{05E265FF-48BA-45A5-8463-ECAEB5B7DFCE}" type="presOf" srcId="{C5322E58-2B30-4803-9377-6FB33C9D9F2B}" destId="{81816109-AA50-456B-B72B-BE98A239AA38}" srcOrd="0" destOrd="0" presId="urn:microsoft.com/office/officeart/2018/2/layout/IconVerticalSolidList"/>
    <dgm:cxn modelId="{CC800419-D763-4179-8BE1-F241E53ABFAD}" type="presParOf" srcId="{7CE26B96-BCEE-494B-A06F-CBD2EB3E6032}" destId="{1EFAD2E9-548B-46C1-A0FA-C4D4D7956B55}" srcOrd="0" destOrd="0" presId="urn:microsoft.com/office/officeart/2018/2/layout/IconVerticalSolidList"/>
    <dgm:cxn modelId="{2E3DB537-578D-480E-8D56-8D3D54307BFD}" type="presParOf" srcId="{1EFAD2E9-548B-46C1-A0FA-C4D4D7956B55}" destId="{4BE0D301-B94E-41F0-A371-C90412C77C84}" srcOrd="0" destOrd="0" presId="urn:microsoft.com/office/officeart/2018/2/layout/IconVerticalSolidList"/>
    <dgm:cxn modelId="{EBCA4926-CC0F-4FF5-9136-86144DCD8D48}" type="presParOf" srcId="{1EFAD2E9-548B-46C1-A0FA-C4D4D7956B55}" destId="{518CFC85-E592-4D4E-B059-55314DADE291}" srcOrd="1" destOrd="0" presId="urn:microsoft.com/office/officeart/2018/2/layout/IconVerticalSolidList"/>
    <dgm:cxn modelId="{A8036BD7-49D0-44CB-BCBC-F5359D63DBB5}" type="presParOf" srcId="{1EFAD2E9-548B-46C1-A0FA-C4D4D7956B55}" destId="{339C9D36-E59F-4657-82A1-BA1AFBC1D27A}" srcOrd="2" destOrd="0" presId="urn:microsoft.com/office/officeart/2018/2/layout/IconVerticalSolidList"/>
    <dgm:cxn modelId="{79D274D8-6620-4F72-8B54-866BAD510586}" type="presParOf" srcId="{1EFAD2E9-548B-46C1-A0FA-C4D4D7956B55}" destId="{BE52F59E-66C4-4770-B667-A91E6171A411}" srcOrd="3" destOrd="0" presId="urn:microsoft.com/office/officeart/2018/2/layout/IconVerticalSolidList"/>
    <dgm:cxn modelId="{775278A4-A16F-435E-B57F-CBE6A941FC78}" type="presParOf" srcId="{7CE26B96-BCEE-494B-A06F-CBD2EB3E6032}" destId="{98D8A21E-C1F8-4757-A5C8-3149AAC83BE6}" srcOrd="1" destOrd="0" presId="urn:microsoft.com/office/officeart/2018/2/layout/IconVerticalSolidList"/>
    <dgm:cxn modelId="{E7D29D2A-4218-4D81-A831-46505833C84A}" type="presParOf" srcId="{7CE26B96-BCEE-494B-A06F-CBD2EB3E6032}" destId="{A09E0FF1-46DB-4615-B02C-8BD461B55C70}" srcOrd="2" destOrd="0" presId="urn:microsoft.com/office/officeart/2018/2/layout/IconVerticalSolidList"/>
    <dgm:cxn modelId="{D68BC191-FA5D-47AD-BF02-7A760F82AF10}" type="presParOf" srcId="{A09E0FF1-46DB-4615-B02C-8BD461B55C70}" destId="{7178BC82-47AC-49AB-8EE8-5ADC892FF883}" srcOrd="0" destOrd="0" presId="urn:microsoft.com/office/officeart/2018/2/layout/IconVerticalSolidList"/>
    <dgm:cxn modelId="{C5CE8E6D-1ED7-4E0D-B29A-D5EE27AFF114}" type="presParOf" srcId="{A09E0FF1-46DB-4615-B02C-8BD461B55C70}" destId="{223DD069-B1D5-41CB-91CE-5ABEDD4F5219}" srcOrd="1" destOrd="0" presId="urn:microsoft.com/office/officeart/2018/2/layout/IconVerticalSolidList"/>
    <dgm:cxn modelId="{087DF984-B7B9-4F39-8325-052BA9C4906F}" type="presParOf" srcId="{A09E0FF1-46DB-4615-B02C-8BD461B55C70}" destId="{44456718-7A73-4B94-B525-C06B375D06DB}" srcOrd="2" destOrd="0" presId="urn:microsoft.com/office/officeart/2018/2/layout/IconVerticalSolidList"/>
    <dgm:cxn modelId="{709833A5-751C-40EB-9C1B-593007621BC2}" type="presParOf" srcId="{A09E0FF1-46DB-4615-B02C-8BD461B55C70}" destId="{81816109-AA50-456B-B72B-BE98A239AA38}" srcOrd="3" destOrd="0" presId="urn:microsoft.com/office/officeart/2018/2/layout/IconVerticalSolidList"/>
    <dgm:cxn modelId="{1F389829-CDF7-4B33-BA6F-0F8DF51A4DA0}" type="presParOf" srcId="{7CE26B96-BCEE-494B-A06F-CBD2EB3E6032}" destId="{2D0128C8-77F8-4086-BC0D-D969DA082C2E}" srcOrd="3" destOrd="0" presId="urn:microsoft.com/office/officeart/2018/2/layout/IconVerticalSolidList"/>
    <dgm:cxn modelId="{EC72D782-A7A1-4D30-9D17-F0941CB008E9}" type="presParOf" srcId="{7CE26B96-BCEE-494B-A06F-CBD2EB3E6032}" destId="{41BE2613-2F8E-41F1-8C1F-813793C43D65}" srcOrd="4" destOrd="0" presId="urn:microsoft.com/office/officeart/2018/2/layout/IconVerticalSolidList"/>
    <dgm:cxn modelId="{357F934F-B5F4-4DD8-B461-F10F2239552C}" type="presParOf" srcId="{41BE2613-2F8E-41F1-8C1F-813793C43D65}" destId="{ABB9EAF9-DFD3-4596-8060-1CE8449E07EA}" srcOrd="0" destOrd="0" presId="urn:microsoft.com/office/officeart/2018/2/layout/IconVerticalSolidList"/>
    <dgm:cxn modelId="{F061CABC-9BC8-433E-8465-C3C2A0E75918}" type="presParOf" srcId="{41BE2613-2F8E-41F1-8C1F-813793C43D65}" destId="{510A01CC-3471-453B-BBD7-235885BA30FE}" srcOrd="1" destOrd="0" presId="urn:microsoft.com/office/officeart/2018/2/layout/IconVerticalSolidList"/>
    <dgm:cxn modelId="{3ABD85F6-B33C-4B49-BBC0-D1913CE4DE47}" type="presParOf" srcId="{41BE2613-2F8E-41F1-8C1F-813793C43D65}" destId="{60270CBC-A6B1-4D70-9F12-532845524C43}" srcOrd="2" destOrd="0" presId="urn:microsoft.com/office/officeart/2018/2/layout/IconVerticalSolidList"/>
    <dgm:cxn modelId="{3B438CA7-9659-408B-BAC4-2DB459D6B70E}" type="presParOf" srcId="{41BE2613-2F8E-41F1-8C1F-813793C43D65}" destId="{A57D5B84-7B3B-419F-BF27-2AAD083A4D4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6A9004A-1807-48DF-8635-8ECC1D4A5EFB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3135AA1-0CC1-4DF1-A053-3926D18939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What Do You </a:t>
          </a:r>
          <a:r>
            <a:rPr lang="en-US" i="1" dirty="0"/>
            <a:t>Want</a:t>
          </a:r>
          <a:r>
            <a:rPr lang="en-US" dirty="0"/>
            <a:t> to Talk About?</a:t>
          </a:r>
        </a:p>
      </dgm:t>
    </dgm:pt>
    <dgm:pt modelId="{E074FBEB-62BD-4CD4-BF27-71EF384E495D}" type="parTrans" cxnId="{FFDFAFB1-F082-4129-B9A1-8305A784C7EE}">
      <dgm:prSet/>
      <dgm:spPr/>
      <dgm:t>
        <a:bodyPr/>
        <a:lstStyle/>
        <a:p>
          <a:endParaRPr lang="en-US"/>
        </a:p>
      </dgm:t>
    </dgm:pt>
    <dgm:pt modelId="{B46BA9B7-E74B-4E76-BE5F-B4374D6C44EB}" type="sibTrans" cxnId="{FFDFAFB1-F082-4129-B9A1-8305A784C7EE}">
      <dgm:prSet/>
      <dgm:spPr/>
      <dgm:t>
        <a:bodyPr/>
        <a:lstStyle/>
        <a:p>
          <a:endParaRPr lang="en-US"/>
        </a:p>
      </dgm:t>
    </dgm:pt>
    <dgm:pt modelId="{BFCE4F27-A1BC-4B7B-BBBC-303EC55E03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What Do You </a:t>
          </a:r>
          <a:r>
            <a:rPr lang="en-US" u="sng" dirty="0"/>
            <a:t>Need</a:t>
          </a:r>
          <a:r>
            <a:rPr lang="en-US" dirty="0"/>
            <a:t> to Learn About?</a:t>
          </a:r>
        </a:p>
      </dgm:t>
    </dgm:pt>
    <dgm:pt modelId="{7BA54488-DD74-4B7C-9143-77DA6CDDC239}" type="parTrans" cxnId="{915A5B54-1A18-4730-A449-CA0C261C607B}">
      <dgm:prSet/>
      <dgm:spPr/>
      <dgm:t>
        <a:bodyPr/>
        <a:lstStyle/>
        <a:p>
          <a:endParaRPr lang="en-US"/>
        </a:p>
      </dgm:t>
    </dgm:pt>
    <dgm:pt modelId="{99F62324-9AAE-4B2D-A177-D1BD39FDD74D}" type="sibTrans" cxnId="{915A5B54-1A18-4730-A449-CA0C261C607B}">
      <dgm:prSet/>
      <dgm:spPr/>
      <dgm:t>
        <a:bodyPr/>
        <a:lstStyle/>
        <a:p>
          <a:endParaRPr lang="en-US"/>
        </a:p>
      </dgm:t>
    </dgm:pt>
    <dgm:pt modelId="{94C08381-7A53-49B9-90A0-66BE7760D42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How Do You </a:t>
          </a:r>
          <a:r>
            <a:rPr lang="en-US" b="1" dirty="0"/>
            <a:t>Like</a:t>
          </a:r>
          <a:r>
            <a:rPr lang="en-US" dirty="0"/>
            <a:t> To Produce Your Work?</a:t>
          </a:r>
        </a:p>
      </dgm:t>
    </dgm:pt>
    <dgm:pt modelId="{9740A3CB-E236-41BF-ADC1-3366AB45E204}" type="parTrans" cxnId="{B6E81D99-C8D9-4C06-A820-D28F3FF8DAB0}">
      <dgm:prSet/>
      <dgm:spPr/>
      <dgm:t>
        <a:bodyPr/>
        <a:lstStyle/>
        <a:p>
          <a:endParaRPr lang="en-US"/>
        </a:p>
      </dgm:t>
    </dgm:pt>
    <dgm:pt modelId="{B897779B-CFB0-4CFE-B7A7-79656DBB8221}" type="sibTrans" cxnId="{B6E81D99-C8D9-4C06-A820-D28F3FF8DAB0}">
      <dgm:prSet/>
      <dgm:spPr/>
      <dgm:t>
        <a:bodyPr/>
        <a:lstStyle/>
        <a:p>
          <a:endParaRPr lang="en-US"/>
        </a:p>
      </dgm:t>
    </dgm:pt>
    <dgm:pt modelId="{96B4B971-4FE6-0E47-BE26-9ED6EAAF6937}" type="pres">
      <dgm:prSet presAssocID="{46A9004A-1807-48DF-8635-8ECC1D4A5EFB}" presName="vert0" presStyleCnt="0">
        <dgm:presLayoutVars>
          <dgm:dir/>
          <dgm:animOne val="branch"/>
          <dgm:animLvl val="lvl"/>
        </dgm:presLayoutVars>
      </dgm:prSet>
      <dgm:spPr/>
    </dgm:pt>
    <dgm:pt modelId="{03C61B71-5493-5647-9CDD-B69BA9E59C51}" type="pres">
      <dgm:prSet presAssocID="{03135AA1-0CC1-4DF1-A053-3926D1893988}" presName="thickLine" presStyleLbl="alignNode1" presStyleIdx="0" presStyleCnt="3"/>
      <dgm:spPr/>
    </dgm:pt>
    <dgm:pt modelId="{3C520AF8-3744-4644-A921-B54385641E49}" type="pres">
      <dgm:prSet presAssocID="{03135AA1-0CC1-4DF1-A053-3926D1893988}" presName="horz1" presStyleCnt="0"/>
      <dgm:spPr/>
    </dgm:pt>
    <dgm:pt modelId="{CCC7BBE8-1E48-0E47-9215-BEA7284FDCB9}" type="pres">
      <dgm:prSet presAssocID="{03135AA1-0CC1-4DF1-A053-3926D1893988}" presName="tx1" presStyleLbl="revTx" presStyleIdx="0" presStyleCnt="3"/>
      <dgm:spPr/>
    </dgm:pt>
    <dgm:pt modelId="{FB09BCAE-F49C-E54B-BAA5-D08E99914146}" type="pres">
      <dgm:prSet presAssocID="{03135AA1-0CC1-4DF1-A053-3926D1893988}" presName="vert1" presStyleCnt="0"/>
      <dgm:spPr/>
    </dgm:pt>
    <dgm:pt modelId="{7704F944-6850-5F40-8782-5678A37A9B77}" type="pres">
      <dgm:prSet presAssocID="{BFCE4F27-A1BC-4B7B-BBBC-303EC55E0392}" presName="thickLine" presStyleLbl="alignNode1" presStyleIdx="1" presStyleCnt="3"/>
      <dgm:spPr/>
    </dgm:pt>
    <dgm:pt modelId="{B92DC132-AC3B-E245-B05E-A196C8D69163}" type="pres">
      <dgm:prSet presAssocID="{BFCE4F27-A1BC-4B7B-BBBC-303EC55E0392}" presName="horz1" presStyleCnt="0"/>
      <dgm:spPr/>
    </dgm:pt>
    <dgm:pt modelId="{73829D28-6288-BA44-BDAE-2F4F1AA70412}" type="pres">
      <dgm:prSet presAssocID="{BFCE4F27-A1BC-4B7B-BBBC-303EC55E0392}" presName="tx1" presStyleLbl="revTx" presStyleIdx="1" presStyleCnt="3"/>
      <dgm:spPr/>
    </dgm:pt>
    <dgm:pt modelId="{BE99F014-2007-8141-B457-039799EF9D4B}" type="pres">
      <dgm:prSet presAssocID="{BFCE4F27-A1BC-4B7B-BBBC-303EC55E0392}" presName="vert1" presStyleCnt="0"/>
      <dgm:spPr/>
    </dgm:pt>
    <dgm:pt modelId="{7CF8A978-F1CD-BD48-9C07-0B0C9A9AFB3F}" type="pres">
      <dgm:prSet presAssocID="{94C08381-7A53-49B9-90A0-66BE7760D42C}" presName="thickLine" presStyleLbl="alignNode1" presStyleIdx="2" presStyleCnt="3"/>
      <dgm:spPr/>
    </dgm:pt>
    <dgm:pt modelId="{B23891C6-B771-3C44-90F7-6941FEC3B957}" type="pres">
      <dgm:prSet presAssocID="{94C08381-7A53-49B9-90A0-66BE7760D42C}" presName="horz1" presStyleCnt="0"/>
      <dgm:spPr/>
    </dgm:pt>
    <dgm:pt modelId="{4EA036E3-EAEE-7E4C-BEF0-FDF7C9D8DCE1}" type="pres">
      <dgm:prSet presAssocID="{94C08381-7A53-49B9-90A0-66BE7760D42C}" presName="tx1" presStyleLbl="revTx" presStyleIdx="2" presStyleCnt="3"/>
      <dgm:spPr/>
    </dgm:pt>
    <dgm:pt modelId="{5E13A90E-D329-B042-8B57-AEAC817C8CF6}" type="pres">
      <dgm:prSet presAssocID="{94C08381-7A53-49B9-90A0-66BE7760D42C}" presName="vert1" presStyleCnt="0"/>
      <dgm:spPr/>
    </dgm:pt>
  </dgm:ptLst>
  <dgm:cxnLst>
    <dgm:cxn modelId="{97E93D25-EDB4-4D46-A488-1269E3362364}" type="presOf" srcId="{03135AA1-0CC1-4DF1-A053-3926D1893988}" destId="{CCC7BBE8-1E48-0E47-9215-BEA7284FDCB9}" srcOrd="0" destOrd="0" presId="urn:microsoft.com/office/officeart/2008/layout/LinedList"/>
    <dgm:cxn modelId="{2AFE9E25-4FD3-FB4E-B7ED-AE25A0685647}" type="presOf" srcId="{46A9004A-1807-48DF-8635-8ECC1D4A5EFB}" destId="{96B4B971-4FE6-0E47-BE26-9ED6EAAF6937}" srcOrd="0" destOrd="0" presId="urn:microsoft.com/office/officeart/2008/layout/LinedList"/>
    <dgm:cxn modelId="{915A5B54-1A18-4730-A449-CA0C261C607B}" srcId="{46A9004A-1807-48DF-8635-8ECC1D4A5EFB}" destId="{BFCE4F27-A1BC-4B7B-BBBC-303EC55E0392}" srcOrd="1" destOrd="0" parTransId="{7BA54488-DD74-4B7C-9143-77DA6CDDC239}" sibTransId="{99F62324-9AAE-4B2D-A177-D1BD39FDD74D}"/>
    <dgm:cxn modelId="{7BA6016C-EE10-7B42-8C1E-02684EE0620F}" type="presOf" srcId="{BFCE4F27-A1BC-4B7B-BBBC-303EC55E0392}" destId="{73829D28-6288-BA44-BDAE-2F4F1AA70412}" srcOrd="0" destOrd="0" presId="urn:microsoft.com/office/officeart/2008/layout/LinedList"/>
    <dgm:cxn modelId="{E4D94C70-AFF6-D64A-B73F-1CD39378B6BC}" type="presOf" srcId="{94C08381-7A53-49B9-90A0-66BE7760D42C}" destId="{4EA036E3-EAEE-7E4C-BEF0-FDF7C9D8DCE1}" srcOrd="0" destOrd="0" presId="urn:microsoft.com/office/officeart/2008/layout/LinedList"/>
    <dgm:cxn modelId="{B6E81D99-C8D9-4C06-A820-D28F3FF8DAB0}" srcId="{46A9004A-1807-48DF-8635-8ECC1D4A5EFB}" destId="{94C08381-7A53-49B9-90A0-66BE7760D42C}" srcOrd="2" destOrd="0" parTransId="{9740A3CB-E236-41BF-ADC1-3366AB45E204}" sibTransId="{B897779B-CFB0-4CFE-B7A7-79656DBB8221}"/>
    <dgm:cxn modelId="{FFDFAFB1-F082-4129-B9A1-8305A784C7EE}" srcId="{46A9004A-1807-48DF-8635-8ECC1D4A5EFB}" destId="{03135AA1-0CC1-4DF1-A053-3926D1893988}" srcOrd="0" destOrd="0" parTransId="{E074FBEB-62BD-4CD4-BF27-71EF384E495D}" sibTransId="{B46BA9B7-E74B-4E76-BE5F-B4374D6C44EB}"/>
    <dgm:cxn modelId="{6E538DC4-AF23-244D-9811-E6EC7F0D55EE}" type="presParOf" srcId="{96B4B971-4FE6-0E47-BE26-9ED6EAAF6937}" destId="{03C61B71-5493-5647-9CDD-B69BA9E59C51}" srcOrd="0" destOrd="0" presId="urn:microsoft.com/office/officeart/2008/layout/LinedList"/>
    <dgm:cxn modelId="{0FA0793C-A222-D84F-9656-27BF210A2011}" type="presParOf" srcId="{96B4B971-4FE6-0E47-BE26-9ED6EAAF6937}" destId="{3C520AF8-3744-4644-A921-B54385641E49}" srcOrd="1" destOrd="0" presId="urn:microsoft.com/office/officeart/2008/layout/LinedList"/>
    <dgm:cxn modelId="{36CA28CA-7A1F-2449-B67E-A5F5C9684D13}" type="presParOf" srcId="{3C520AF8-3744-4644-A921-B54385641E49}" destId="{CCC7BBE8-1E48-0E47-9215-BEA7284FDCB9}" srcOrd="0" destOrd="0" presId="urn:microsoft.com/office/officeart/2008/layout/LinedList"/>
    <dgm:cxn modelId="{0C41CCB1-C190-AD4B-BD2C-FCF76EC03F93}" type="presParOf" srcId="{3C520AF8-3744-4644-A921-B54385641E49}" destId="{FB09BCAE-F49C-E54B-BAA5-D08E99914146}" srcOrd="1" destOrd="0" presId="urn:microsoft.com/office/officeart/2008/layout/LinedList"/>
    <dgm:cxn modelId="{3B1FDD60-5947-4D48-9F9A-1BC950043151}" type="presParOf" srcId="{96B4B971-4FE6-0E47-BE26-9ED6EAAF6937}" destId="{7704F944-6850-5F40-8782-5678A37A9B77}" srcOrd="2" destOrd="0" presId="urn:microsoft.com/office/officeart/2008/layout/LinedList"/>
    <dgm:cxn modelId="{28B2F730-9DED-4445-AEAD-8CA4CE6DBD03}" type="presParOf" srcId="{96B4B971-4FE6-0E47-BE26-9ED6EAAF6937}" destId="{B92DC132-AC3B-E245-B05E-A196C8D69163}" srcOrd="3" destOrd="0" presId="urn:microsoft.com/office/officeart/2008/layout/LinedList"/>
    <dgm:cxn modelId="{50E70FCD-B304-804B-AD91-331D1BF3660A}" type="presParOf" srcId="{B92DC132-AC3B-E245-B05E-A196C8D69163}" destId="{73829D28-6288-BA44-BDAE-2F4F1AA70412}" srcOrd="0" destOrd="0" presId="urn:microsoft.com/office/officeart/2008/layout/LinedList"/>
    <dgm:cxn modelId="{23D662CC-DB1E-074E-9C4F-9EE1BAC88EA9}" type="presParOf" srcId="{B92DC132-AC3B-E245-B05E-A196C8D69163}" destId="{BE99F014-2007-8141-B457-039799EF9D4B}" srcOrd="1" destOrd="0" presId="urn:microsoft.com/office/officeart/2008/layout/LinedList"/>
    <dgm:cxn modelId="{25D721F8-58D2-8F4B-8F2A-740EEA5BC5F0}" type="presParOf" srcId="{96B4B971-4FE6-0E47-BE26-9ED6EAAF6937}" destId="{7CF8A978-F1CD-BD48-9C07-0B0C9A9AFB3F}" srcOrd="4" destOrd="0" presId="urn:microsoft.com/office/officeart/2008/layout/LinedList"/>
    <dgm:cxn modelId="{AF89726D-FEDC-8D48-B33B-79CD6055440B}" type="presParOf" srcId="{96B4B971-4FE6-0E47-BE26-9ED6EAAF6937}" destId="{B23891C6-B771-3C44-90F7-6941FEC3B957}" srcOrd="5" destOrd="0" presId="urn:microsoft.com/office/officeart/2008/layout/LinedList"/>
    <dgm:cxn modelId="{FA14C709-2E26-3446-B29C-62F4BD597CC4}" type="presParOf" srcId="{B23891C6-B771-3C44-90F7-6941FEC3B957}" destId="{4EA036E3-EAEE-7E4C-BEF0-FDF7C9D8DCE1}" srcOrd="0" destOrd="0" presId="urn:microsoft.com/office/officeart/2008/layout/LinedList"/>
    <dgm:cxn modelId="{1D940756-A00F-F043-AE5B-D11E71731CFB}" type="presParOf" srcId="{B23891C6-B771-3C44-90F7-6941FEC3B957}" destId="{5E13A90E-D329-B042-8B57-AEAC817C8CF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AB58141-B893-4828-A51F-2C20030D5143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EB822C6-57EC-4C20-98A9-7DDC43F04C81}">
      <dgm:prSet/>
      <dgm:spPr/>
      <dgm:t>
        <a:bodyPr/>
        <a:lstStyle/>
        <a:p>
          <a:r>
            <a:rPr lang="en-US"/>
            <a:t>Kids are more engaged in the learning process</a:t>
          </a:r>
        </a:p>
      </dgm:t>
    </dgm:pt>
    <dgm:pt modelId="{67D9A334-91C1-4698-83F7-7935CEEABC7C}" type="parTrans" cxnId="{BBF019C7-B19E-486B-9046-AE5E8F66309E}">
      <dgm:prSet/>
      <dgm:spPr/>
      <dgm:t>
        <a:bodyPr/>
        <a:lstStyle/>
        <a:p>
          <a:endParaRPr lang="en-US"/>
        </a:p>
      </dgm:t>
    </dgm:pt>
    <dgm:pt modelId="{379682B8-983E-48C3-8768-3593C599FE9B}" type="sibTrans" cxnId="{BBF019C7-B19E-486B-9046-AE5E8F66309E}">
      <dgm:prSet/>
      <dgm:spPr/>
      <dgm:t>
        <a:bodyPr/>
        <a:lstStyle/>
        <a:p>
          <a:endParaRPr lang="en-US"/>
        </a:p>
      </dgm:t>
    </dgm:pt>
    <dgm:pt modelId="{9FD2D8A8-96D8-41A0-BEA6-43A64B8A88F9}">
      <dgm:prSet/>
      <dgm:spPr/>
      <dgm:t>
        <a:bodyPr/>
        <a:lstStyle/>
        <a:p>
          <a:r>
            <a:rPr lang="en-US" dirty="0"/>
            <a:t>Kids retain more and can use info more effectively</a:t>
          </a:r>
        </a:p>
      </dgm:t>
    </dgm:pt>
    <dgm:pt modelId="{5F1F23A5-5391-46A6-B202-4220E86D272E}" type="parTrans" cxnId="{9BC8FC3D-3693-421F-A577-35EB5B70EF70}">
      <dgm:prSet/>
      <dgm:spPr/>
      <dgm:t>
        <a:bodyPr/>
        <a:lstStyle/>
        <a:p>
          <a:endParaRPr lang="en-US"/>
        </a:p>
      </dgm:t>
    </dgm:pt>
    <dgm:pt modelId="{813437BA-B9DE-4083-8335-F57161097DBE}" type="sibTrans" cxnId="{9BC8FC3D-3693-421F-A577-35EB5B70EF70}">
      <dgm:prSet/>
      <dgm:spPr/>
      <dgm:t>
        <a:bodyPr/>
        <a:lstStyle/>
        <a:p>
          <a:endParaRPr lang="en-US"/>
        </a:p>
      </dgm:t>
    </dgm:pt>
    <dgm:pt modelId="{0216FC50-55F2-4C8B-8F9E-7672B206326B}">
      <dgm:prSet/>
      <dgm:spPr/>
      <dgm:t>
        <a:bodyPr/>
        <a:lstStyle/>
        <a:p>
          <a:r>
            <a:rPr lang="en-US" dirty="0"/>
            <a:t>Kids develop more autonomy and independence skills</a:t>
          </a:r>
        </a:p>
      </dgm:t>
    </dgm:pt>
    <dgm:pt modelId="{EC5B70E8-DF45-46C1-AD32-E93DAF55CE10}" type="parTrans" cxnId="{EE8D0219-63CE-48DE-88D9-57D2FC525278}">
      <dgm:prSet/>
      <dgm:spPr/>
      <dgm:t>
        <a:bodyPr/>
        <a:lstStyle/>
        <a:p>
          <a:endParaRPr lang="en-US"/>
        </a:p>
      </dgm:t>
    </dgm:pt>
    <dgm:pt modelId="{8971831A-22DF-487E-B6B4-DD978C8AA215}" type="sibTrans" cxnId="{EE8D0219-63CE-48DE-88D9-57D2FC525278}">
      <dgm:prSet/>
      <dgm:spPr/>
      <dgm:t>
        <a:bodyPr/>
        <a:lstStyle/>
        <a:p>
          <a:endParaRPr lang="en-US"/>
        </a:p>
      </dgm:t>
    </dgm:pt>
    <dgm:pt modelId="{4B459696-EDFC-466A-BDBB-FDF4A6730645}">
      <dgm:prSet/>
      <dgm:spPr/>
      <dgm:t>
        <a:bodyPr/>
        <a:lstStyle/>
        <a:p>
          <a:r>
            <a:rPr lang="en-US"/>
            <a:t>Kids demonstrate more social-emotional growth</a:t>
          </a:r>
        </a:p>
      </dgm:t>
    </dgm:pt>
    <dgm:pt modelId="{41EE64BA-A0EC-4AD3-9E33-E796B5E2D0CB}" type="parTrans" cxnId="{895259A0-8AA9-4EF3-942A-D432DBAE4A3D}">
      <dgm:prSet/>
      <dgm:spPr/>
      <dgm:t>
        <a:bodyPr/>
        <a:lstStyle/>
        <a:p>
          <a:endParaRPr lang="en-US"/>
        </a:p>
      </dgm:t>
    </dgm:pt>
    <dgm:pt modelId="{EE9BF9B4-6209-4A97-B2EB-8BF077210B6A}" type="sibTrans" cxnId="{895259A0-8AA9-4EF3-942A-D432DBAE4A3D}">
      <dgm:prSet/>
      <dgm:spPr/>
      <dgm:t>
        <a:bodyPr/>
        <a:lstStyle/>
        <a:p>
          <a:endParaRPr lang="en-US"/>
        </a:p>
      </dgm:t>
    </dgm:pt>
    <dgm:pt modelId="{425292C5-E095-404F-8775-2928F67A6BF9}">
      <dgm:prSet/>
      <dgm:spPr/>
      <dgm:t>
        <a:bodyPr/>
        <a:lstStyle/>
        <a:p>
          <a:r>
            <a:rPr lang="en-US"/>
            <a:t>Teachers (and parents!) are less burned out </a:t>
          </a:r>
        </a:p>
      </dgm:t>
    </dgm:pt>
    <dgm:pt modelId="{0935FFD3-68AA-4B22-8732-18D139CD12A3}" type="parTrans" cxnId="{F5F07EC0-98C1-4F27-A095-5911D0A8CBD4}">
      <dgm:prSet/>
      <dgm:spPr/>
      <dgm:t>
        <a:bodyPr/>
        <a:lstStyle/>
        <a:p>
          <a:endParaRPr lang="en-US"/>
        </a:p>
      </dgm:t>
    </dgm:pt>
    <dgm:pt modelId="{B9D71A22-CE86-4213-86B9-83833E65FCAD}" type="sibTrans" cxnId="{F5F07EC0-98C1-4F27-A095-5911D0A8CBD4}">
      <dgm:prSet/>
      <dgm:spPr/>
      <dgm:t>
        <a:bodyPr/>
        <a:lstStyle/>
        <a:p>
          <a:endParaRPr lang="en-US"/>
        </a:p>
      </dgm:t>
    </dgm:pt>
    <dgm:pt modelId="{BDE5D6E5-EF43-409F-B427-0D61FE19DDFC}">
      <dgm:prSet/>
      <dgm:spPr/>
      <dgm:t>
        <a:bodyPr/>
        <a:lstStyle/>
        <a:p>
          <a:r>
            <a:rPr lang="en-US"/>
            <a:t>Results are more aligned with 21</a:t>
          </a:r>
          <a:r>
            <a:rPr lang="en-US" baseline="30000"/>
            <a:t>st</a:t>
          </a:r>
          <a:r>
            <a:rPr lang="en-US"/>
            <a:t> Century Skills</a:t>
          </a:r>
        </a:p>
      </dgm:t>
    </dgm:pt>
    <dgm:pt modelId="{D3D1F804-38D1-46B6-9679-597D83022C1F}" type="parTrans" cxnId="{C57A2F5E-FC08-4667-B502-BD26877579B6}">
      <dgm:prSet/>
      <dgm:spPr/>
      <dgm:t>
        <a:bodyPr/>
        <a:lstStyle/>
        <a:p>
          <a:endParaRPr lang="en-US"/>
        </a:p>
      </dgm:t>
    </dgm:pt>
    <dgm:pt modelId="{80BA7339-B6D5-44B9-A8E8-AC3AB3EBB5BB}" type="sibTrans" cxnId="{C57A2F5E-FC08-4667-B502-BD26877579B6}">
      <dgm:prSet/>
      <dgm:spPr/>
      <dgm:t>
        <a:bodyPr/>
        <a:lstStyle/>
        <a:p>
          <a:endParaRPr lang="en-US"/>
        </a:p>
      </dgm:t>
    </dgm:pt>
    <dgm:pt modelId="{B27344DA-056A-3147-A136-567FA6A9D035}" type="pres">
      <dgm:prSet presAssocID="{8AB58141-B893-4828-A51F-2C20030D5143}" presName="Name0" presStyleCnt="0">
        <dgm:presLayoutVars>
          <dgm:dir/>
          <dgm:resizeHandles val="exact"/>
        </dgm:presLayoutVars>
      </dgm:prSet>
      <dgm:spPr/>
    </dgm:pt>
    <dgm:pt modelId="{8879AC31-A64B-4F4E-9E37-267B651305EA}" type="pres">
      <dgm:prSet presAssocID="{6EB822C6-57EC-4C20-98A9-7DDC43F04C81}" presName="node" presStyleLbl="node1" presStyleIdx="0" presStyleCnt="6">
        <dgm:presLayoutVars>
          <dgm:bulletEnabled val="1"/>
        </dgm:presLayoutVars>
      </dgm:prSet>
      <dgm:spPr/>
    </dgm:pt>
    <dgm:pt modelId="{F8C338CA-A9B2-DF45-B11F-2AC2541C37BA}" type="pres">
      <dgm:prSet presAssocID="{379682B8-983E-48C3-8768-3593C599FE9B}" presName="sibTrans" presStyleLbl="sibTrans1D1" presStyleIdx="0" presStyleCnt="5"/>
      <dgm:spPr/>
    </dgm:pt>
    <dgm:pt modelId="{A233EF49-CBEA-ED49-A348-BD0BF459301A}" type="pres">
      <dgm:prSet presAssocID="{379682B8-983E-48C3-8768-3593C599FE9B}" presName="connectorText" presStyleLbl="sibTrans1D1" presStyleIdx="0" presStyleCnt="5"/>
      <dgm:spPr/>
    </dgm:pt>
    <dgm:pt modelId="{46FDE520-F837-3E46-841C-18E32B77EA6A}" type="pres">
      <dgm:prSet presAssocID="{9FD2D8A8-96D8-41A0-BEA6-43A64B8A88F9}" presName="node" presStyleLbl="node1" presStyleIdx="1" presStyleCnt="6">
        <dgm:presLayoutVars>
          <dgm:bulletEnabled val="1"/>
        </dgm:presLayoutVars>
      </dgm:prSet>
      <dgm:spPr/>
    </dgm:pt>
    <dgm:pt modelId="{387975A8-7F21-2049-BF25-17D7C82F190E}" type="pres">
      <dgm:prSet presAssocID="{813437BA-B9DE-4083-8335-F57161097DBE}" presName="sibTrans" presStyleLbl="sibTrans1D1" presStyleIdx="1" presStyleCnt="5"/>
      <dgm:spPr/>
    </dgm:pt>
    <dgm:pt modelId="{6EF231C0-3022-3F49-B5AC-8002AAE0C24F}" type="pres">
      <dgm:prSet presAssocID="{813437BA-B9DE-4083-8335-F57161097DBE}" presName="connectorText" presStyleLbl="sibTrans1D1" presStyleIdx="1" presStyleCnt="5"/>
      <dgm:spPr/>
    </dgm:pt>
    <dgm:pt modelId="{C4C67D12-405A-4047-BFB2-CC4D4ED7E95E}" type="pres">
      <dgm:prSet presAssocID="{0216FC50-55F2-4C8B-8F9E-7672B206326B}" presName="node" presStyleLbl="node1" presStyleIdx="2" presStyleCnt="6">
        <dgm:presLayoutVars>
          <dgm:bulletEnabled val="1"/>
        </dgm:presLayoutVars>
      </dgm:prSet>
      <dgm:spPr/>
    </dgm:pt>
    <dgm:pt modelId="{BD33D175-1F15-3B4E-9D93-C2778930F17C}" type="pres">
      <dgm:prSet presAssocID="{8971831A-22DF-487E-B6B4-DD978C8AA215}" presName="sibTrans" presStyleLbl="sibTrans1D1" presStyleIdx="2" presStyleCnt="5"/>
      <dgm:spPr/>
    </dgm:pt>
    <dgm:pt modelId="{37F55D58-1754-A04B-A563-9BFEEA2E542B}" type="pres">
      <dgm:prSet presAssocID="{8971831A-22DF-487E-B6B4-DD978C8AA215}" presName="connectorText" presStyleLbl="sibTrans1D1" presStyleIdx="2" presStyleCnt="5"/>
      <dgm:spPr/>
    </dgm:pt>
    <dgm:pt modelId="{674DBD4B-E485-284C-BEF1-2B5EC46183FA}" type="pres">
      <dgm:prSet presAssocID="{4B459696-EDFC-466A-BDBB-FDF4A6730645}" presName="node" presStyleLbl="node1" presStyleIdx="3" presStyleCnt="6">
        <dgm:presLayoutVars>
          <dgm:bulletEnabled val="1"/>
        </dgm:presLayoutVars>
      </dgm:prSet>
      <dgm:spPr/>
    </dgm:pt>
    <dgm:pt modelId="{5EF3A70E-0E2C-B342-BC90-C7D1551D1076}" type="pres">
      <dgm:prSet presAssocID="{EE9BF9B4-6209-4A97-B2EB-8BF077210B6A}" presName="sibTrans" presStyleLbl="sibTrans1D1" presStyleIdx="3" presStyleCnt="5"/>
      <dgm:spPr/>
    </dgm:pt>
    <dgm:pt modelId="{882DC797-27F4-B742-AE2B-1C65D6942962}" type="pres">
      <dgm:prSet presAssocID="{EE9BF9B4-6209-4A97-B2EB-8BF077210B6A}" presName="connectorText" presStyleLbl="sibTrans1D1" presStyleIdx="3" presStyleCnt="5"/>
      <dgm:spPr/>
    </dgm:pt>
    <dgm:pt modelId="{9AC3C351-C528-EC4E-BADB-6F74EE3B7133}" type="pres">
      <dgm:prSet presAssocID="{425292C5-E095-404F-8775-2928F67A6BF9}" presName="node" presStyleLbl="node1" presStyleIdx="4" presStyleCnt="6">
        <dgm:presLayoutVars>
          <dgm:bulletEnabled val="1"/>
        </dgm:presLayoutVars>
      </dgm:prSet>
      <dgm:spPr/>
    </dgm:pt>
    <dgm:pt modelId="{119151D7-F6DB-C84F-9AC0-E82552D57DF2}" type="pres">
      <dgm:prSet presAssocID="{B9D71A22-CE86-4213-86B9-83833E65FCAD}" presName="sibTrans" presStyleLbl="sibTrans1D1" presStyleIdx="4" presStyleCnt="5"/>
      <dgm:spPr/>
    </dgm:pt>
    <dgm:pt modelId="{15D0F9A9-268C-F54B-A336-89D3438A7688}" type="pres">
      <dgm:prSet presAssocID="{B9D71A22-CE86-4213-86B9-83833E65FCAD}" presName="connectorText" presStyleLbl="sibTrans1D1" presStyleIdx="4" presStyleCnt="5"/>
      <dgm:spPr/>
    </dgm:pt>
    <dgm:pt modelId="{771B8E7B-3110-DA48-9A78-3A96303C7C0D}" type="pres">
      <dgm:prSet presAssocID="{BDE5D6E5-EF43-409F-B427-0D61FE19DDFC}" presName="node" presStyleLbl="node1" presStyleIdx="5" presStyleCnt="6">
        <dgm:presLayoutVars>
          <dgm:bulletEnabled val="1"/>
        </dgm:presLayoutVars>
      </dgm:prSet>
      <dgm:spPr/>
    </dgm:pt>
  </dgm:ptLst>
  <dgm:cxnLst>
    <dgm:cxn modelId="{17AC6500-E997-6345-8377-5D82FE437486}" type="presOf" srcId="{9FD2D8A8-96D8-41A0-BEA6-43A64B8A88F9}" destId="{46FDE520-F837-3E46-841C-18E32B77EA6A}" srcOrd="0" destOrd="0" presId="urn:microsoft.com/office/officeart/2016/7/layout/RepeatingBendingProcessNew"/>
    <dgm:cxn modelId="{E949940D-24BE-1444-B5B7-9E06A2F89630}" type="presOf" srcId="{B9D71A22-CE86-4213-86B9-83833E65FCAD}" destId="{119151D7-F6DB-C84F-9AC0-E82552D57DF2}" srcOrd="0" destOrd="0" presId="urn:microsoft.com/office/officeart/2016/7/layout/RepeatingBendingProcessNew"/>
    <dgm:cxn modelId="{EE8D0219-63CE-48DE-88D9-57D2FC525278}" srcId="{8AB58141-B893-4828-A51F-2C20030D5143}" destId="{0216FC50-55F2-4C8B-8F9E-7672B206326B}" srcOrd="2" destOrd="0" parTransId="{EC5B70E8-DF45-46C1-AD32-E93DAF55CE10}" sibTransId="{8971831A-22DF-487E-B6B4-DD978C8AA215}"/>
    <dgm:cxn modelId="{66EE8424-61E8-4A4D-BB78-F09A1DB50500}" type="presOf" srcId="{8971831A-22DF-487E-B6B4-DD978C8AA215}" destId="{37F55D58-1754-A04B-A563-9BFEEA2E542B}" srcOrd="1" destOrd="0" presId="urn:microsoft.com/office/officeart/2016/7/layout/RepeatingBendingProcessNew"/>
    <dgm:cxn modelId="{9BC8FC3D-3693-421F-A577-35EB5B70EF70}" srcId="{8AB58141-B893-4828-A51F-2C20030D5143}" destId="{9FD2D8A8-96D8-41A0-BEA6-43A64B8A88F9}" srcOrd="1" destOrd="0" parTransId="{5F1F23A5-5391-46A6-B202-4220E86D272E}" sibTransId="{813437BA-B9DE-4083-8335-F57161097DBE}"/>
    <dgm:cxn modelId="{4EB04C57-2CC9-DF47-B7A5-C45F69C58596}" type="presOf" srcId="{0216FC50-55F2-4C8B-8F9E-7672B206326B}" destId="{C4C67D12-405A-4047-BFB2-CC4D4ED7E95E}" srcOrd="0" destOrd="0" presId="urn:microsoft.com/office/officeart/2016/7/layout/RepeatingBendingProcessNew"/>
    <dgm:cxn modelId="{C57A2F5E-FC08-4667-B502-BD26877579B6}" srcId="{8AB58141-B893-4828-A51F-2C20030D5143}" destId="{BDE5D6E5-EF43-409F-B427-0D61FE19DDFC}" srcOrd="5" destOrd="0" parTransId="{D3D1F804-38D1-46B6-9679-597D83022C1F}" sibTransId="{80BA7339-B6D5-44B9-A8E8-AC3AB3EBB5BB}"/>
    <dgm:cxn modelId="{04806B69-8E3D-504F-9CBD-2775EC450B8F}" type="presOf" srcId="{6EB822C6-57EC-4C20-98A9-7DDC43F04C81}" destId="{8879AC31-A64B-4F4E-9E37-267B651305EA}" srcOrd="0" destOrd="0" presId="urn:microsoft.com/office/officeart/2016/7/layout/RepeatingBendingProcessNew"/>
    <dgm:cxn modelId="{4DE7F28E-BABF-EB46-879C-321F05276B18}" type="presOf" srcId="{813437BA-B9DE-4083-8335-F57161097DBE}" destId="{387975A8-7F21-2049-BF25-17D7C82F190E}" srcOrd="0" destOrd="0" presId="urn:microsoft.com/office/officeart/2016/7/layout/RepeatingBendingProcessNew"/>
    <dgm:cxn modelId="{6CCE6491-ADF2-504B-8626-FED926173047}" type="presOf" srcId="{8AB58141-B893-4828-A51F-2C20030D5143}" destId="{B27344DA-056A-3147-A136-567FA6A9D035}" srcOrd="0" destOrd="0" presId="urn:microsoft.com/office/officeart/2016/7/layout/RepeatingBendingProcessNew"/>
    <dgm:cxn modelId="{895259A0-8AA9-4EF3-942A-D432DBAE4A3D}" srcId="{8AB58141-B893-4828-A51F-2C20030D5143}" destId="{4B459696-EDFC-466A-BDBB-FDF4A6730645}" srcOrd="3" destOrd="0" parTransId="{41EE64BA-A0EC-4AD3-9E33-E796B5E2D0CB}" sibTransId="{EE9BF9B4-6209-4A97-B2EB-8BF077210B6A}"/>
    <dgm:cxn modelId="{12E2E4A9-FA03-6441-9EC0-5E04B9AF07D6}" type="presOf" srcId="{379682B8-983E-48C3-8768-3593C599FE9B}" destId="{F8C338CA-A9B2-DF45-B11F-2AC2541C37BA}" srcOrd="0" destOrd="0" presId="urn:microsoft.com/office/officeart/2016/7/layout/RepeatingBendingProcessNew"/>
    <dgm:cxn modelId="{6835A9B3-EB1F-A94C-827C-3857C49C01F2}" type="presOf" srcId="{B9D71A22-CE86-4213-86B9-83833E65FCAD}" destId="{15D0F9A9-268C-F54B-A336-89D3438A7688}" srcOrd="1" destOrd="0" presId="urn:microsoft.com/office/officeart/2016/7/layout/RepeatingBendingProcessNew"/>
    <dgm:cxn modelId="{44185ABF-8820-6F45-A293-74EB512A1B91}" type="presOf" srcId="{EE9BF9B4-6209-4A97-B2EB-8BF077210B6A}" destId="{882DC797-27F4-B742-AE2B-1C65D6942962}" srcOrd="1" destOrd="0" presId="urn:microsoft.com/office/officeart/2016/7/layout/RepeatingBendingProcessNew"/>
    <dgm:cxn modelId="{F5F07EC0-98C1-4F27-A095-5911D0A8CBD4}" srcId="{8AB58141-B893-4828-A51F-2C20030D5143}" destId="{425292C5-E095-404F-8775-2928F67A6BF9}" srcOrd="4" destOrd="0" parTransId="{0935FFD3-68AA-4B22-8732-18D139CD12A3}" sibTransId="{B9D71A22-CE86-4213-86B9-83833E65FCAD}"/>
    <dgm:cxn modelId="{092AFFC5-54D2-BA4D-AFF1-BDCEBA82B48B}" type="presOf" srcId="{4B459696-EDFC-466A-BDBB-FDF4A6730645}" destId="{674DBD4B-E485-284C-BEF1-2B5EC46183FA}" srcOrd="0" destOrd="0" presId="urn:microsoft.com/office/officeart/2016/7/layout/RepeatingBendingProcessNew"/>
    <dgm:cxn modelId="{DA4C69C6-AE17-5C42-B2C7-95B9781C0E58}" type="presOf" srcId="{EE9BF9B4-6209-4A97-B2EB-8BF077210B6A}" destId="{5EF3A70E-0E2C-B342-BC90-C7D1551D1076}" srcOrd="0" destOrd="0" presId="urn:microsoft.com/office/officeart/2016/7/layout/RepeatingBendingProcessNew"/>
    <dgm:cxn modelId="{BBF019C7-B19E-486B-9046-AE5E8F66309E}" srcId="{8AB58141-B893-4828-A51F-2C20030D5143}" destId="{6EB822C6-57EC-4C20-98A9-7DDC43F04C81}" srcOrd="0" destOrd="0" parTransId="{67D9A334-91C1-4698-83F7-7935CEEABC7C}" sibTransId="{379682B8-983E-48C3-8768-3593C599FE9B}"/>
    <dgm:cxn modelId="{061FB8D5-CADA-8B4B-8DC1-56D34BC8F623}" type="presOf" srcId="{379682B8-983E-48C3-8768-3593C599FE9B}" destId="{A233EF49-CBEA-ED49-A348-BD0BF459301A}" srcOrd="1" destOrd="0" presId="urn:microsoft.com/office/officeart/2016/7/layout/RepeatingBendingProcessNew"/>
    <dgm:cxn modelId="{E208B5DE-A704-AF40-BE1D-68B74D0FCDB4}" type="presOf" srcId="{BDE5D6E5-EF43-409F-B427-0D61FE19DDFC}" destId="{771B8E7B-3110-DA48-9A78-3A96303C7C0D}" srcOrd="0" destOrd="0" presId="urn:microsoft.com/office/officeart/2016/7/layout/RepeatingBendingProcessNew"/>
    <dgm:cxn modelId="{ED2C59DF-4792-3148-92CA-6ACE2E15B921}" type="presOf" srcId="{8971831A-22DF-487E-B6B4-DD978C8AA215}" destId="{BD33D175-1F15-3B4E-9D93-C2778930F17C}" srcOrd="0" destOrd="0" presId="urn:microsoft.com/office/officeart/2016/7/layout/RepeatingBendingProcessNew"/>
    <dgm:cxn modelId="{A7E7E2EB-BA09-954A-AF13-35B9119EA78C}" type="presOf" srcId="{813437BA-B9DE-4083-8335-F57161097DBE}" destId="{6EF231C0-3022-3F49-B5AC-8002AAE0C24F}" srcOrd="1" destOrd="0" presId="urn:microsoft.com/office/officeart/2016/7/layout/RepeatingBendingProcessNew"/>
    <dgm:cxn modelId="{9BB3F2EC-4D89-EB43-8B7F-A2F8A3959A84}" type="presOf" srcId="{425292C5-E095-404F-8775-2928F67A6BF9}" destId="{9AC3C351-C528-EC4E-BADB-6F74EE3B7133}" srcOrd="0" destOrd="0" presId="urn:microsoft.com/office/officeart/2016/7/layout/RepeatingBendingProcessNew"/>
    <dgm:cxn modelId="{177333DB-1BC9-0F40-9931-E6BF05E3F0A9}" type="presParOf" srcId="{B27344DA-056A-3147-A136-567FA6A9D035}" destId="{8879AC31-A64B-4F4E-9E37-267B651305EA}" srcOrd="0" destOrd="0" presId="urn:microsoft.com/office/officeart/2016/7/layout/RepeatingBendingProcessNew"/>
    <dgm:cxn modelId="{35460F90-3ACD-4243-B48B-0068CC30DAA6}" type="presParOf" srcId="{B27344DA-056A-3147-A136-567FA6A9D035}" destId="{F8C338CA-A9B2-DF45-B11F-2AC2541C37BA}" srcOrd="1" destOrd="0" presId="urn:microsoft.com/office/officeart/2016/7/layout/RepeatingBendingProcessNew"/>
    <dgm:cxn modelId="{B01330C2-5F87-BC43-8A42-A52BB70E8C43}" type="presParOf" srcId="{F8C338CA-A9B2-DF45-B11F-2AC2541C37BA}" destId="{A233EF49-CBEA-ED49-A348-BD0BF459301A}" srcOrd="0" destOrd="0" presId="urn:microsoft.com/office/officeart/2016/7/layout/RepeatingBendingProcessNew"/>
    <dgm:cxn modelId="{3EF9188A-5C27-9740-B60B-4063957F27FA}" type="presParOf" srcId="{B27344DA-056A-3147-A136-567FA6A9D035}" destId="{46FDE520-F837-3E46-841C-18E32B77EA6A}" srcOrd="2" destOrd="0" presId="urn:microsoft.com/office/officeart/2016/7/layout/RepeatingBendingProcessNew"/>
    <dgm:cxn modelId="{EBA008B3-9CC0-194A-A7F4-A2433AFC1FAA}" type="presParOf" srcId="{B27344DA-056A-3147-A136-567FA6A9D035}" destId="{387975A8-7F21-2049-BF25-17D7C82F190E}" srcOrd="3" destOrd="0" presId="urn:microsoft.com/office/officeart/2016/7/layout/RepeatingBendingProcessNew"/>
    <dgm:cxn modelId="{95673008-0C1A-504F-B444-CF8EE6AA2456}" type="presParOf" srcId="{387975A8-7F21-2049-BF25-17D7C82F190E}" destId="{6EF231C0-3022-3F49-B5AC-8002AAE0C24F}" srcOrd="0" destOrd="0" presId="urn:microsoft.com/office/officeart/2016/7/layout/RepeatingBendingProcessNew"/>
    <dgm:cxn modelId="{F1B25B81-3DD0-7B47-9CBB-F6DB6D673C60}" type="presParOf" srcId="{B27344DA-056A-3147-A136-567FA6A9D035}" destId="{C4C67D12-405A-4047-BFB2-CC4D4ED7E95E}" srcOrd="4" destOrd="0" presId="urn:microsoft.com/office/officeart/2016/7/layout/RepeatingBendingProcessNew"/>
    <dgm:cxn modelId="{F2F3A059-612F-9345-B030-055AF2903750}" type="presParOf" srcId="{B27344DA-056A-3147-A136-567FA6A9D035}" destId="{BD33D175-1F15-3B4E-9D93-C2778930F17C}" srcOrd="5" destOrd="0" presId="urn:microsoft.com/office/officeart/2016/7/layout/RepeatingBendingProcessNew"/>
    <dgm:cxn modelId="{1832DE50-DB36-5943-A166-5773EAA00A98}" type="presParOf" srcId="{BD33D175-1F15-3B4E-9D93-C2778930F17C}" destId="{37F55D58-1754-A04B-A563-9BFEEA2E542B}" srcOrd="0" destOrd="0" presId="urn:microsoft.com/office/officeart/2016/7/layout/RepeatingBendingProcessNew"/>
    <dgm:cxn modelId="{E0061F5C-AAAE-8144-B064-23500F7D3246}" type="presParOf" srcId="{B27344DA-056A-3147-A136-567FA6A9D035}" destId="{674DBD4B-E485-284C-BEF1-2B5EC46183FA}" srcOrd="6" destOrd="0" presId="urn:microsoft.com/office/officeart/2016/7/layout/RepeatingBendingProcessNew"/>
    <dgm:cxn modelId="{2B2AD302-651A-DC42-BA99-F53C3C8F6C08}" type="presParOf" srcId="{B27344DA-056A-3147-A136-567FA6A9D035}" destId="{5EF3A70E-0E2C-B342-BC90-C7D1551D1076}" srcOrd="7" destOrd="0" presId="urn:microsoft.com/office/officeart/2016/7/layout/RepeatingBendingProcessNew"/>
    <dgm:cxn modelId="{3046ED69-57A8-F44C-88F8-482193BA2AE9}" type="presParOf" srcId="{5EF3A70E-0E2C-B342-BC90-C7D1551D1076}" destId="{882DC797-27F4-B742-AE2B-1C65D6942962}" srcOrd="0" destOrd="0" presId="urn:microsoft.com/office/officeart/2016/7/layout/RepeatingBendingProcessNew"/>
    <dgm:cxn modelId="{B7A37B4E-1617-2F4D-90D3-8E41FA14E220}" type="presParOf" srcId="{B27344DA-056A-3147-A136-567FA6A9D035}" destId="{9AC3C351-C528-EC4E-BADB-6F74EE3B7133}" srcOrd="8" destOrd="0" presId="urn:microsoft.com/office/officeart/2016/7/layout/RepeatingBendingProcessNew"/>
    <dgm:cxn modelId="{C0EE8BC7-F92A-224B-85C3-85194ED9DA51}" type="presParOf" srcId="{B27344DA-056A-3147-A136-567FA6A9D035}" destId="{119151D7-F6DB-C84F-9AC0-E82552D57DF2}" srcOrd="9" destOrd="0" presId="urn:microsoft.com/office/officeart/2016/7/layout/RepeatingBendingProcessNew"/>
    <dgm:cxn modelId="{DBF73730-FD6D-2645-8ED7-94EA00583E1A}" type="presParOf" srcId="{119151D7-F6DB-C84F-9AC0-E82552D57DF2}" destId="{15D0F9A9-268C-F54B-A336-89D3438A7688}" srcOrd="0" destOrd="0" presId="urn:microsoft.com/office/officeart/2016/7/layout/RepeatingBendingProcessNew"/>
    <dgm:cxn modelId="{C8F36724-8FA2-5247-9FA3-5753FB5881B8}" type="presParOf" srcId="{B27344DA-056A-3147-A136-567FA6A9D035}" destId="{771B8E7B-3110-DA48-9A78-3A96303C7C0D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471A937-C207-49B3-82A7-89D60B53DB01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C15AC05-D453-47E2-8C74-77FA59AFF591}">
      <dgm:prSet/>
      <dgm:spPr/>
      <dgm:t>
        <a:bodyPr/>
        <a:lstStyle/>
        <a:p>
          <a:r>
            <a:rPr lang="en-US"/>
            <a:t>IBL is a research-based educational strategy that leverages intrinsic motivation and interest to engage learners</a:t>
          </a:r>
        </a:p>
      </dgm:t>
    </dgm:pt>
    <dgm:pt modelId="{3AE83B04-3382-4A55-B80F-5729186C7DA2}" type="parTrans" cxnId="{0A4EF315-3D21-4D92-BB25-B6BBA9B7F439}">
      <dgm:prSet/>
      <dgm:spPr/>
      <dgm:t>
        <a:bodyPr/>
        <a:lstStyle/>
        <a:p>
          <a:endParaRPr lang="en-US"/>
        </a:p>
      </dgm:t>
    </dgm:pt>
    <dgm:pt modelId="{293B98A1-BECC-41F3-8089-1331AFE54C3D}" type="sibTrans" cxnId="{0A4EF315-3D21-4D92-BB25-B6BBA9B7F439}">
      <dgm:prSet/>
      <dgm:spPr/>
      <dgm:t>
        <a:bodyPr/>
        <a:lstStyle/>
        <a:p>
          <a:endParaRPr lang="en-US"/>
        </a:p>
      </dgm:t>
    </dgm:pt>
    <dgm:pt modelId="{7ADFC113-D23D-4CA1-AE9C-781706298426}">
      <dgm:prSet/>
      <dgm:spPr/>
      <dgm:t>
        <a:bodyPr/>
        <a:lstStyle/>
        <a:p>
          <a:r>
            <a:rPr lang="en-US"/>
            <a:t>We can connect anything to anything - Content can be taught along the way</a:t>
          </a:r>
        </a:p>
      </dgm:t>
    </dgm:pt>
    <dgm:pt modelId="{51D39BF2-5921-4D96-9BB4-9BAEC5D877FB}" type="parTrans" cxnId="{A91402EB-1F61-4092-BD42-21238FA8CCC9}">
      <dgm:prSet/>
      <dgm:spPr/>
      <dgm:t>
        <a:bodyPr/>
        <a:lstStyle/>
        <a:p>
          <a:endParaRPr lang="en-US"/>
        </a:p>
      </dgm:t>
    </dgm:pt>
    <dgm:pt modelId="{9666A174-A61D-4E3A-88BE-219E0F4AA1D9}" type="sibTrans" cxnId="{A91402EB-1F61-4092-BD42-21238FA8CCC9}">
      <dgm:prSet/>
      <dgm:spPr/>
      <dgm:t>
        <a:bodyPr/>
        <a:lstStyle/>
        <a:p>
          <a:endParaRPr lang="en-US"/>
        </a:p>
      </dgm:t>
    </dgm:pt>
    <dgm:pt modelId="{E3B47940-4210-47FA-98D2-DB6AE2591DCB}">
      <dgm:prSet/>
      <dgm:spPr/>
      <dgm:t>
        <a:bodyPr/>
        <a:lstStyle/>
        <a:p>
          <a:r>
            <a:rPr lang="en-US"/>
            <a:t>Instruction can be differentiated along readiness, interest, delivery, and content </a:t>
          </a:r>
        </a:p>
      </dgm:t>
    </dgm:pt>
    <dgm:pt modelId="{01A6AA67-64A4-420D-A10B-9D1448F37989}" type="parTrans" cxnId="{76BD6FC3-D225-4ECE-AF5F-E1C185B1A429}">
      <dgm:prSet/>
      <dgm:spPr/>
      <dgm:t>
        <a:bodyPr/>
        <a:lstStyle/>
        <a:p>
          <a:endParaRPr lang="en-US"/>
        </a:p>
      </dgm:t>
    </dgm:pt>
    <dgm:pt modelId="{9C801921-B771-424E-834F-8ADBAD9EE054}" type="sibTrans" cxnId="{76BD6FC3-D225-4ECE-AF5F-E1C185B1A429}">
      <dgm:prSet/>
      <dgm:spPr/>
      <dgm:t>
        <a:bodyPr/>
        <a:lstStyle/>
        <a:p>
          <a:endParaRPr lang="en-US"/>
        </a:p>
      </dgm:t>
    </dgm:pt>
    <dgm:pt modelId="{48AAB47D-22A3-4DE7-8591-F7A13DD8547E}">
      <dgm:prSet/>
      <dgm:spPr/>
      <dgm:t>
        <a:bodyPr/>
        <a:lstStyle/>
        <a:p>
          <a:r>
            <a:rPr lang="en-US"/>
            <a:t>IBL naturally involves a social-emotional growth component </a:t>
          </a:r>
        </a:p>
      </dgm:t>
    </dgm:pt>
    <dgm:pt modelId="{79559967-0489-40BF-AA3C-F18F0C8C8BBC}" type="parTrans" cxnId="{6EACBDD8-F20A-437E-B3A3-A153558F2108}">
      <dgm:prSet/>
      <dgm:spPr/>
      <dgm:t>
        <a:bodyPr/>
        <a:lstStyle/>
        <a:p>
          <a:endParaRPr lang="en-US"/>
        </a:p>
      </dgm:t>
    </dgm:pt>
    <dgm:pt modelId="{7B39B963-F982-4700-92B8-081B48B91FBB}" type="sibTrans" cxnId="{6EACBDD8-F20A-437E-B3A3-A153558F2108}">
      <dgm:prSet/>
      <dgm:spPr/>
      <dgm:t>
        <a:bodyPr/>
        <a:lstStyle/>
        <a:p>
          <a:endParaRPr lang="en-US"/>
        </a:p>
      </dgm:t>
    </dgm:pt>
    <dgm:pt modelId="{AA68F36B-6413-FA4A-8E1E-1EA608B34940}">
      <dgm:prSet/>
      <dgm:spPr/>
      <dgm:t>
        <a:bodyPr/>
        <a:lstStyle/>
        <a:p>
          <a:r>
            <a:rPr lang="en-US"/>
            <a:t>Resiliency grows more naturally through intrinsic motivation</a:t>
          </a:r>
        </a:p>
      </dgm:t>
    </dgm:pt>
    <dgm:pt modelId="{1EDFAB6F-423E-6F4B-840D-196FFE292861}" type="parTrans" cxnId="{C99000EE-EED3-EA4A-A6A9-8F6B76CBEA17}">
      <dgm:prSet/>
      <dgm:spPr/>
      <dgm:t>
        <a:bodyPr/>
        <a:lstStyle/>
        <a:p>
          <a:endParaRPr lang="en-US"/>
        </a:p>
      </dgm:t>
    </dgm:pt>
    <dgm:pt modelId="{A71EBF33-4D4E-CB4B-93B2-13FB8129518B}" type="sibTrans" cxnId="{C99000EE-EED3-EA4A-A6A9-8F6B76CBEA17}">
      <dgm:prSet/>
      <dgm:spPr/>
      <dgm:t>
        <a:bodyPr/>
        <a:lstStyle/>
        <a:p>
          <a:endParaRPr lang="en-US"/>
        </a:p>
      </dgm:t>
    </dgm:pt>
    <dgm:pt modelId="{0D9643E0-F9AC-E643-B680-9CEC67EAC369}">
      <dgm:prSet/>
      <dgm:spPr/>
      <dgm:t>
        <a:bodyPr/>
        <a:lstStyle/>
        <a:p>
          <a:r>
            <a:rPr lang="en-US"/>
            <a:t>21st Century Skills generalize and prepare us for a changing world</a:t>
          </a:r>
        </a:p>
      </dgm:t>
    </dgm:pt>
    <dgm:pt modelId="{F215E394-4A8D-5541-9A5E-BAE13CAE9224}" type="parTrans" cxnId="{92AE96CA-1EE5-6747-980E-E63E009DFFE8}">
      <dgm:prSet/>
      <dgm:spPr/>
      <dgm:t>
        <a:bodyPr/>
        <a:lstStyle/>
        <a:p>
          <a:endParaRPr lang="en-US"/>
        </a:p>
      </dgm:t>
    </dgm:pt>
    <dgm:pt modelId="{C172E841-3FCC-7C4D-BA4E-F2DB36097A13}" type="sibTrans" cxnId="{92AE96CA-1EE5-6747-980E-E63E009DFFE8}">
      <dgm:prSet/>
      <dgm:spPr/>
      <dgm:t>
        <a:bodyPr/>
        <a:lstStyle/>
        <a:p>
          <a:endParaRPr lang="en-US"/>
        </a:p>
      </dgm:t>
    </dgm:pt>
    <dgm:pt modelId="{E4A1B62C-0FD2-DB47-A1F7-678E6B635098}" type="pres">
      <dgm:prSet presAssocID="{9471A937-C207-49B3-82A7-89D60B53DB01}" presName="diagram" presStyleCnt="0">
        <dgm:presLayoutVars>
          <dgm:dir/>
          <dgm:resizeHandles val="exact"/>
        </dgm:presLayoutVars>
      </dgm:prSet>
      <dgm:spPr/>
    </dgm:pt>
    <dgm:pt modelId="{883744FF-346B-7546-86DF-1A2A70C6E344}" type="pres">
      <dgm:prSet presAssocID="{0C15AC05-D453-47E2-8C74-77FA59AFF591}" presName="node" presStyleLbl="node1" presStyleIdx="0" presStyleCnt="6">
        <dgm:presLayoutVars>
          <dgm:bulletEnabled val="1"/>
        </dgm:presLayoutVars>
      </dgm:prSet>
      <dgm:spPr/>
    </dgm:pt>
    <dgm:pt modelId="{818389BC-A763-BE4B-A730-8F49FABB2195}" type="pres">
      <dgm:prSet presAssocID="{293B98A1-BECC-41F3-8089-1331AFE54C3D}" presName="sibTrans" presStyleLbl="sibTrans2D1" presStyleIdx="0" presStyleCnt="5"/>
      <dgm:spPr/>
    </dgm:pt>
    <dgm:pt modelId="{0C5B8D06-07B6-C249-A513-FC9A656C5B78}" type="pres">
      <dgm:prSet presAssocID="{293B98A1-BECC-41F3-8089-1331AFE54C3D}" presName="connectorText" presStyleLbl="sibTrans2D1" presStyleIdx="0" presStyleCnt="5"/>
      <dgm:spPr/>
    </dgm:pt>
    <dgm:pt modelId="{E276BC8F-C0D8-EA4A-9432-192C4558BCEF}" type="pres">
      <dgm:prSet presAssocID="{7ADFC113-D23D-4CA1-AE9C-781706298426}" presName="node" presStyleLbl="node1" presStyleIdx="1" presStyleCnt="6">
        <dgm:presLayoutVars>
          <dgm:bulletEnabled val="1"/>
        </dgm:presLayoutVars>
      </dgm:prSet>
      <dgm:spPr/>
    </dgm:pt>
    <dgm:pt modelId="{70967351-2476-0D46-806C-0106B2C532FE}" type="pres">
      <dgm:prSet presAssocID="{9666A174-A61D-4E3A-88BE-219E0F4AA1D9}" presName="sibTrans" presStyleLbl="sibTrans2D1" presStyleIdx="1" presStyleCnt="5"/>
      <dgm:spPr/>
    </dgm:pt>
    <dgm:pt modelId="{7C8C6AAF-7675-9047-A853-D02FAB3F994A}" type="pres">
      <dgm:prSet presAssocID="{9666A174-A61D-4E3A-88BE-219E0F4AA1D9}" presName="connectorText" presStyleLbl="sibTrans2D1" presStyleIdx="1" presStyleCnt="5"/>
      <dgm:spPr/>
    </dgm:pt>
    <dgm:pt modelId="{607FD92C-CC79-4B49-AF4B-8F89741A89D6}" type="pres">
      <dgm:prSet presAssocID="{AA68F36B-6413-FA4A-8E1E-1EA608B34940}" presName="node" presStyleLbl="node1" presStyleIdx="2" presStyleCnt="6">
        <dgm:presLayoutVars>
          <dgm:bulletEnabled val="1"/>
        </dgm:presLayoutVars>
      </dgm:prSet>
      <dgm:spPr/>
    </dgm:pt>
    <dgm:pt modelId="{B7DA8BA7-FADF-EC44-965F-167C61447114}" type="pres">
      <dgm:prSet presAssocID="{A71EBF33-4D4E-CB4B-93B2-13FB8129518B}" presName="sibTrans" presStyleLbl="sibTrans2D1" presStyleIdx="2" presStyleCnt="5"/>
      <dgm:spPr/>
    </dgm:pt>
    <dgm:pt modelId="{F3951489-6F3A-3042-9BAE-A4F8C1C6F34C}" type="pres">
      <dgm:prSet presAssocID="{A71EBF33-4D4E-CB4B-93B2-13FB8129518B}" presName="connectorText" presStyleLbl="sibTrans2D1" presStyleIdx="2" presStyleCnt="5"/>
      <dgm:spPr/>
    </dgm:pt>
    <dgm:pt modelId="{6F2128FA-FEA6-DA46-BE90-07FB37454BA0}" type="pres">
      <dgm:prSet presAssocID="{E3B47940-4210-47FA-98D2-DB6AE2591DCB}" presName="node" presStyleLbl="node1" presStyleIdx="3" presStyleCnt="6">
        <dgm:presLayoutVars>
          <dgm:bulletEnabled val="1"/>
        </dgm:presLayoutVars>
      </dgm:prSet>
      <dgm:spPr/>
    </dgm:pt>
    <dgm:pt modelId="{A0FE61A2-D530-294D-8551-19719D601AA9}" type="pres">
      <dgm:prSet presAssocID="{9C801921-B771-424E-834F-8ADBAD9EE054}" presName="sibTrans" presStyleLbl="sibTrans2D1" presStyleIdx="3" presStyleCnt="5"/>
      <dgm:spPr/>
    </dgm:pt>
    <dgm:pt modelId="{07AD9503-F8C8-0549-8887-39BE7234D2FF}" type="pres">
      <dgm:prSet presAssocID="{9C801921-B771-424E-834F-8ADBAD9EE054}" presName="connectorText" presStyleLbl="sibTrans2D1" presStyleIdx="3" presStyleCnt="5"/>
      <dgm:spPr/>
    </dgm:pt>
    <dgm:pt modelId="{12593738-622C-854B-B33D-03681E48ACDC}" type="pres">
      <dgm:prSet presAssocID="{48AAB47D-22A3-4DE7-8591-F7A13DD8547E}" presName="node" presStyleLbl="node1" presStyleIdx="4" presStyleCnt="6">
        <dgm:presLayoutVars>
          <dgm:bulletEnabled val="1"/>
        </dgm:presLayoutVars>
      </dgm:prSet>
      <dgm:spPr/>
    </dgm:pt>
    <dgm:pt modelId="{26158A11-7D19-4345-B16F-F8611CDDB5C6}" type="pres">
      <dgm:prSet presAssocID="{7B39B963-F982-4700-92B8-081B48B91FBB}" presName="sibTrans" presStyleLbl="sibTrans2D1" presStyleIdx="4" presStyleCnt="5"/>
      <dgm:spPr/>
    </dgm:pt>
    <dgm:pt modelId="{22AD1DCD-AC08-C54F-A086-AAFD7C38CE6C}" type="pres">
      <dgm:prSet presAssocID="{7B39B963-F982-4700-92B8-081B48B91FBB}" presName="connectorText" presStyleLbl="sibTrans2D1" presStyleIdx="4" presStyleCnt="5"/>
      <dgm:spPr/>
    </dgm:pt>
    <dgm:pt modelId="{A76CD5C6-6729-374D-877F-9B6971438F1B}" type="pres">
      <dgm:prSet presAssocID="{0D9643E0-F9AC-E643-B680-9CEC67EAC369}" presName="node" presStyleLbl="node1" presStyleIdx="5" presStyleCnt="6">
        <dgm:presLayoutVars>
          <dgm:bulletEnabled val="1"/>
        </dgm:presLayoutVars>
      </dgm:prSet>
      <dgm:spPr/>
    </dgm:pt>
  </dgm:ptLst>
  <dgm:cxnLst>
    <dgm:cxn modelId="{2134C703-4423-0D4E-A372-11F06774E62E}" type="presOf" srcId="{A71EBF33-4D4E-CB4B-93B2-13FB8129518B}" destId="{F3951489-6F3A-3042-9BAE-A4F8C1C6F34C}" srcOrd="1" destOrd="0" presId="urn:microsoft.com/office/officeart/2005/8/layout/process5"/>
    <dgm:cxn modelId="{16320606-ADE2-AA4F-89EC-6B81AAAF6738}" type="presOf" srcId="{7ADFC113-D23D-4CA1-AE9C-781706298426}" destId="{E276BC8F-C0D8-EA4A-9432-192C4558BCEF}" srcOrd="0" destOrd="0" presId="urn:microsoft.com/office/officeart/2005/8/layout/process5"/>
    <dgm:cxn modelId="{012CA30B-4925-A94E-8BC7-CD25A3C28C06}" type="presOf" srcId="{9471A937-C207-49B3-82A7-89D60B53DB01}" destId="{E4A1B62C-0FD2-DB47-A1F7-678E6B635098}" srcOrd="0" destOrd="0" presId="urn:microsoft.com/office/officeart/2005/8/layout/process5"/>
    <dgm:cxn modelId="{0A4EF315-3D21-4D92-BB25-B6BBA9B7F439}" srcId="{9471A937-C207-49B3-82A7-89D60B53DB01}" destId="{0C15AC05-D453-47E2-8C74-77FA59AFF591}" srcOrd="0" destOrd="0" parTransId="{3AE83B04-3382-4A55-B80F-5729186C7DA2}" sibTransId="{293B98A1-BECC-41F3-8089-1331AFE54C3D}"/>
    <dgm:cxn modelId="{84A12116-E420-D248-AFA6-24292D9225E0}" type="presOf" srcId="{A71EBF33-4D4E-CB4B-93B2-13FB8129518B}" destId="{B7DA8BA7-FADF-EC44-965F-167C61447114}" srcOrd="0" destOrd="0" presId="urn:microsoft.com/office/officeart/2005/8/layout/process5"/>
    <dgm:cxn modelId="{664C5022-0D90-3F42-B5E5-79A414B48F76}" type="presOf" srcId="{293B98A1-BECC-41F3-8089-1331AFE54C3D}" destId="{0C5B8D06-07B6-C249-A513-FC9A656C5B78}" srcOrd="1" destOrd="0" presId="urn:microsoft.com/office/officeart/2005/8/layout/process5"/>
    <dgm:cxn modelId="{39D4D127-2B48-1E4B-83E7-5E54C008B57D}" type="presOf" srcId="{7B39B963-F982-4700-92B8-081B48B91FBB}" destId="{26158A11-7D19-4345-B16F-F8611CDDB5C6}" srcOrd="0" destOrd="0" presId="urn:microsoft.com/office/officeart/2005/8/layout/process5"/>
    <dgm:cxn modelId="{1963B34E-4853-2848-A66C-9F9713E389E8}" type="presOf" srcId="{0D9643E0-F9AC-E643-B680-9CEC67EAC369}" destId="{A76CD5C6-6729-374D-877F-9B6971438F1B}" srcOrd="0" destOrd="0" presId="urn:microsoft.com/office/officeart/2005/8/layout/process5"/>
    <dgm:cxn modelId="{06AA9164-42E4-0D4E-9887-B61A18A98AC7}" type="presOf" srcId="{9666A174-A61D-4E3A-88BE-219E0F4AA1D9}" destId="{70967351-2476-0D46-806C-0106B2C532FE}" srcOrd="0" destOrd="0" presId="urn:microsoft.com/office/officeart/2005/8/layout/process5"/>
    <dgm:cxn modelId="{AE301767-36D5-F54D-803F-369F9B8E5E30}" type="presOf" srcId="{293B98A1-BECC-41F3-8089-1331AFE54C3D}" destId="{818389BC-A763-BE4B-A730-8F49FABB2195}" srcOrd="0" destOrd="0" presId="urn:microsoft.com/office/officeart/2005/8/layout/process5"/>
    <dgm:cxn modelId="{9CD6B369-37D3-AD4B-B201-39CCC7C9369D}" type="presOf" srcId="{AA68F36B-6413-FA4A-8E1E-1EA608B34940}" destId="{607FD92C-CC79-4B49-AF4B-8F89741A89D6}" srcOrd="0" destOrd="0" presId="urn:microsoft.com/office/officeart/2005/8/layout/process5"/>
    <dgm:cxn modelId="{7DA27C6D-7FA4-8847-930A-F545F93AE952}" type="presOf" srcId="{9666A174-A61D-4E3A-88BE-219E0F4AA1D9}" destId="{7C8C6AAF-7675-9047-A853-D02FAB3F994A}" srcOrd="1" destOrd="0" presId="urn:microsoft.com/office/officeart/2005/8/layout/process5"/>
    <dgm:cxn modelId="{736F6782-9493-1640-99E3-B21693BD28C8}" type="presOf" srcId="{0C15AC05-D453-47E2-8C74-77FA59AFF591}" destId="{883744FF-346B-7546-86DF-1A2A70C6E344}" srcOrd="0" destOrd="0" presId="urn:microsoft.com/office/officeart/2005/8/layout/process5"/>
    <dgm:cxn modelId="{D668DC8E-D1C4-2349-8E37-B4E4AFF47949}" type="presOf" srcId="{E3B47940-4210-47FA-98D2-DB6AE2591DCB}" destId="{6F2128FA-FEA6-DA46-BE90-07FB37454BA0}" srcOrd="0" destOrd="0" presId="urn:microsoft.com/office/officeart/2005/8/layout/process5"/>
    <dgm:cxn modelId="{A551B395-14C5-B345-9369-32D6E0573BF4}" type="presOf" srcId="{7B39B963-F982-4700-92B8-081B48B91FBB}" destId="{22AD1DCD-AC08-C54F-A086-AAFD7C38CE6C}" srcOrd="1" destOrd="0" presId="urn:microsoft.com/office/officeart/2005/8/layout/process5"/>
    <dgm:cxn modelId="{2E296AB7-27E8-4041-AFAD-F0ECE756B0CA}" type="presOf" srcId="{9C801921-B771-424E-834F-8ADBAD9EE054}" destId="{07AD9503-F8C8-0549-8887-39BE7234D2FF}" srcOrd="1" destOrd="0" presId="urn:microsoft.com/office/officeart/2005/8/layout/process5"/>
    <dgm:cxn modelId="{76BD6FC3-D225-4ECE-AF5F-E1C185B1A429}" srcId="{9471A937-C207-49B3-82A7-89D60B53DB01}" destId="{E3B47940-4210-47FA-98D2-DB6AE2591DCB}" srcOrd="3" destOrd="0" parTransId="{01A6AA67-64A4-420D-A10B-9D1448F37989}" sibTransId="{9C801921-B771-424E-834F-8ADBAD9EE054}"/>
    <dgm:cxn modelId="{EAF8E1C9-1ACF-2344-B134-CCBB4B483F1F}" type="presOf" srcId="{48AAB47D-22A3-4DE7-8591-F7A13DD8547E}" destId="{12593738-622C-854B-B33D-03681E48ACDC}" srcOrd="0" destOrd="0" presId="urn:microsoft.com/office/officeart/2005/8/layout/process5"/>
    <dgm:cxn modelId="{92AE96CA-1EE5-6747-980E-E63E009DFFE8}" srcId="{9471A937-C207-49B3-82A7-89D60B53DB01}" destId="{0D9643E0-F9AC-E643-B680-9CEC67EAC369}" srcOrd="5" destOrd="0" parTransId="{F215E394-4A8D-5541-9A5E-BAE13CAE9224}" sibTransId="{C172E841-3FCC-7C4D-BA4E-F2DB36097A13}"/>
    <dgm:cxn modelId="{6EACBDD8-F20A-437E-B3A3-A153558F2108}" srcId="{9471A937-C207-49B3-82A7-89D60B53DB01}" destId="{48AAB47D-22A3-4DE7-8591-F7A13DD8547E}" srcOrd="4" destOrd="0" parTransId="{79559967-0489-40BF-AA3C-F18F0C8C8BBC}" sibTransId="{7B39B963-F982-4700-92B8-081B48B91FBB}"/>
    <dgm:cxn modelId="{6407A8E1-99C6-6D40-AB31-BED68A532F6C}" type="presOf" srcId="{9C801921-B771-424E-834F-8ADBAD9EE054}" destId="{A0FE61A2-D530-294D-8551-19719D601AA9}" srcOrd="0" destOrd="0" presId="urn:microsoft.com/office/officeart/2005/8/layout/process5"/>
    <dgm:cxn modelId="{A91402EB-1F61-4092-BD42-21238FA8CCC9}" srcId="{9471A937-C207-49B3-82A7-89D60B53DB01}" destId="{7ADFC113-D23D-4CA1-AE9C-781706298426}" srcOrd="1" destOrd="0" parTransId="{51D39BF2-5921-4D96-9BB4-9BAEC5D877FB}" sibTransId="{9666A174-A61D-4E3A-88BE-219E0F4AA1D9}"/>
    <dgm:cxn modelId="{C99000EE-EED3-EA4A-A6A9-8F6B76CBEA17}" srcId="{9471A937-C207-49B3-82A7-89D60B53DB01}" destId="{AA68F36B-6413-FA4A-8E1E-1EA608B34940}" srcOrd="2" destOrd="0" parTransId="{1EDFAB6F-423E-6F4B-840D-196FFE292861}" sibTransId="{A71EBF33-4D4E-CB4B-93B2-13FB8129518B}"/>
    <dgm:cxn modelId="{170375C3-E0D7-D74D-A721-78ED6E477F1F}" type="presParOf" srcId="{E4A1B62C-0FD2-DB47-A1F7-678E6B635098}" destId="{883744FF-346B-7546-86DF-1A2A70C6E344}" srcOrd="0" destOrd="0" presId="urn:microsoft.com/office/officeart/2005/8/layout/process5"/>
    <dgm:cxn modelId="{1983C9D1-FC49-D740-8B62-7CA3C2CA4AF0}" type="presParOf" srcId="{E4A1B62C-0FD2-DB47-A1F7-678E6B635098}" destId="{818389BC-A763-BE4B-A730-8F49FABB2195}" srcOrd="1" destOrd="0" presId="urn:microsoft.com/office/officeart/2005/8/layout/process5"/>
    <dgm:cxn modelId="{DB3E95D7-8885-C347-A3CD-D141AA380EA9}" type="presParOf" srcId="{818389BC-A763-BE4B-A730-8F49FABB2195}" destId="{0C5B8D06-07B6-C249-A513-FC9A656C5B78}" srcOrd="0" destOrd="0" presId="urn:microsoft.com/office/officeart/2005/8/layout/process5"/>
    <dgm:cxn modelId="{FC412092-1DC4-0544-9C46-130C3BFD42F7}" type="presParOf" srcId="{E4A1B62C-0FD2-DB47-A1F7-678E6B635098}" destId="{E276BC8F-C0D8-EA4A-9432-192C4558BCEF}" srcOrd="2" destOrd="0" presId="urn:microsoft.com/office/officeart/2005/8/layout/process5"/>
    <dgm:cxn modelId="{77A3FAF2-F6D3-B94F-AD63-0416019F7701}" type="presParOf" srcId="{E4A1B62C-0FD2-DB47-A1F7-678E6B635098}" destId="{70967351-2476-0D46-806C-0106B2C532FE}" srcOrd="3" destOrd="0" presId="urn:microsoft.com/office/officeart/2005/8/layout/process5"/>
    <dgm:cxn modelId="{751499CB-D6AA-E14F-A83E-A3A5AE948620}" type="presParOf" srcId="{70967351-2476-0D46-806C-0106B2C532FE}" destId="{7C8C6AAF-7675-9047-A853-D02FAB3F994A}" srcOrd="0" destOrd="0" presId="urn:microsoft.com/office/officeart/2005/8/layout/process5"/>
    <dgm:cxn modelId="{462DCBC1-F308-2444-B0D4-809A3E13A9C7}" type="presParOf" srcId="{E4A1B62C-0FD2-DB47-A1F7-678E6B635098}" destId="{607FD92C-CC79-4B49-AF4B-8F89741A89D6}" srcOrd="4" destOrd="0" presId="urn:microsoft.com/office/officeart/2005/8/layout/process5"/>
    <dgm:cxn modelId="{A8AFC4A5-CDAE-0846-A518-7FF2DA0E797D}" type="presParOf" srcId="{E4A1B62C-0FD2-DB47-A1F7-678E6B635098}" destId="{B7DA8BA7-FADF-EC44-965F-167C61447114}" srcOrd="5" destOrd="0" presId="urn:microsoft.com/office/officeart/2005/8/layout/process5"/>
    <dgm:cxn modelId="{A4C55A58-2E91-7649-9D63-5F9D58D92F61}" type="presParOf" srcId="{B7DA8BA7-FADF-EC44-965F-167C61447114}" destId="{F3951489-6F3A-3042-9BAE-A4F8C1C6F34C}" srcOrd="0" destOrd="0" presId="urn:microsoft.com/office/officeart/2005/8/layout/process5"/>
    <dgm:cxn modelId="{8518EA52-FB3C-A949-81F5-96A824CA964D}" type="presParOf" srcId="{E4A1B62C-0FD2-DB47-A1F7-678E6B635098}" destId="{6F2128FA-FEA6-DA46-BE90-07FB37454BA0}" srcOrd="6" destOrd="0" presId="urn:microsoft.com/office/officeart/2005/8/layout/process5"/>
    <dgm:cxn modelId="{AD8D6CEF-F8A1-8448-A61C-712DACBE3402}" type="presParOf" srcId="{E4A1B62C-0FD2-DB47-A1F7-678E6B635098}" destId="{A0FE61A2-D530-294D-8551-19719D601AA9}" srcOrd="7" destOrd="0" presId="urn:microsoft.com/office/officeart/2005/8/layout/process5"/>
    <dgm:cxn modelId="{AE5C9B4E-E2E8-7D40-9B0D-03243DB2AE14}" type="presParOf" srcId="{A0FE61A2-D530-294D-8551-19719D601AA9}" destId="{07AD9503-F8C8-0549-8887-39BE7234D2FF}" srcOrd="0" destOrd="0" presId="urn:microsoft.com/office/officeart/2005/8/layout/process5"/>
    <dgm:cxn modelId="{2D6EB6E3-F7DB-B540-82C7-0812C4ED69A0}" type="presParOf" srcId="{E4A1B62C-0FD2-DB47-A1F7-678E6B635098}" destId="{12593738-622C-854B-B33D-03681E48ACDC}" srcOrd="8" destOrd="0" presId="urn:microsoft.com/office/officeart/2005/8/layout/process5"/>
    <dgm:cxn modelId="{750ADA80-D710-3648-8D73-B82F0732ADD9}" type="presParOf" srcId="{E4A1B62C-0FD2-DB47-A1F7-678E6B635098}" destId="{26158A11-7D19-4345-B16F-F8611CDDB5C6}" srcOrd="9" destOrd="0" presId="urn:microsoft.com/office/officeart/2005/8/layout/process5"/>
    <dgm:cxn modelId="{FAED55CB-C564-9247-B0FF-744382D8E5DA}" type="presParOf" srcId="{26158A11-7D19-4345-B16F-F8611CDDB5C6}" destId="{22AD1DCD-AC08-C54F-A086-AAFD7C38CE6C}" srcOrd="0" destOrd="0" presId="urn:microsoft.com/office/officeart/2005/8/layout/process5"/>
    <dgm:cxn modelId="{5BDDC28B-F59B-D740-9C83-52B635950A9B}" type="presParOf" srcId="{E4A1B62C-0FD2-DB47-A1F7-678E6B635098}" destId="{A76CD5C6-6729-374D-877F-9B6971438F1B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B7C4FBC-4850-4E96-93A1-A9052D564B4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A626A3-62F8-4070-9F0F-D4477ED78D4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Email:  </a:t>
          </a:r>
          <a:r>
            <a:rPr lang="en-US">
              <a:hlinkClick xmlns:r="http://schemas.openxmlformats.org/officeDocument/2006/relationships" r:id="rId1"/>
            </a:rPr>
            <a:t>drmatt@theneurodiversitycollective.com</a:t>
          </a:r>
          <a:r>
            <a:rPr lang="en-US"/>
            <a:t> </a:t>
          </a:r>
        </a:p>
      </dgm:t>
    </dgm:pt>
    <dgm:pt modelId="{07C6536E-6B2B-472D-972F-D66C8115E74A}" type="parTrans" cxnId="{01DF3DF4-217E-4D5F-8CD0-398CFA95B4F5}">
      <dgm:prSet/>
      <dgm:spPr/>
      <dgm:t>
        <a:bodyPr/>
        <a:lstStyle/>
        <a:p>
          <a:endParaRPr lang="en-US"/>
        </a:p>
      </dgm:t>
    </dgm:pt>
    <dgm:pt modelId="{B1C17A5B-D276-4B7C-B0BB-AA56F83663D1}" type="sibTrans" cxnId="{01DF3DF4-217E-4D5F-8CD0-398CFA95B4F5}">
      <dgm:prSet/>
      <dgm:spPr/>
      <dgm:t>
        <a:bodyPr/>
        <a:lstStyle/>
        <a:p>
          <a:endParaRPr lang="en-US"/>
        </a:p>
      </dgm:t>
    </dgm:pt>
    <dgm:pt modelId="{B1301B76-BC1C-470D-A692-4B88B5C8EB0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Facebook:  </a:t>
          </a:r>
          <a:r>
            <a:rPr lang="en-US">
              <a:hlinkClick xmlns:r="http://schemas.openxmlformats.org/officeDocument/2006/relationships" r:id="rId2"/>
            </a:rPr>
            <a:t>www.facebook.com/drmattzakreski</a:t>
          </a:r>
          <a:r>
            <a:rPr lang="en-US"/>
            <a:t> </a:t>
          </a:r>
        </a:p>
      </dgm:t>
    </dgm:pt>
    <dgm:pt modelId="{9A0EAC55-9BE0-4848-8E0C-5B92AC8F7D8C}" type="parTrans" cxnId="{5B5B0117-E982-4E93-9FF6-4D4A72625B3D}">
      <dgm:prSet/>
      <dgm:spPr/>
      <dgm:t>
        <a:bodyPr/>
        <a:lstStyle/>
        <a:p>
          <a:endParaRPr lang="en-US"/>
        </a:p>
      </dgm:t>
    </dgm:pt>
    <dgm:pt modelId="{978E528C-69C2-4940-B3E9-57CA96D46E9D}" type="sibTrans" cxnId="{5B5B0117-E982-4E93-9FF6-4D4A72625B3D}">
      <dgm:prSet/>
      <dgm:spPr/>
      <dgm:t>
        <a:bodyPr/>
        <a:lstStyle/>
        <a:p>
          <a:endParaRPr lang="en-US"/>
        </a:p>
      </dgm:t>
    </dgm:pt>
    <dgm:pt modelId="{F5498D9F-BA30-4534-B983-934DC9E44EB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Website:  </a:t>
          </a:r>
          <a:r>
            <a:rPr lang="en-US">
              <a:hlinkClick xmlns:r="http://schemas.openxmlformats.org/officeDocument/2006/relationships" r:id="rId3"/>
            </a:rPr>
            <a:t>www.theneurodiversitycollective.com</a:t>
          </a:r>
          <a:r>
            <a:rPr lang="en-US"/>
            <a:t> </a:t>
          </a:r>
        </a:p>
      </dgm:t>
    </dgm:pt>
    <dgm:pt modelId="{EF8E4E8F-8ED0-4FC2-A62A-D21082425BA8}" type="parTrans" cxnId="{78E4B851-1752-450B-951E-0CCCA4E2DB22}">
      <dgm:prSet/>
      <dgm:spPr/>
      <dgm:t>
        <a:bodyPr/>
        <a:lstStyle/>
        <a:p>
          <a:endParaRPr lang="en-US"/>
        </a:p>
      </dgm:t>
    </dgm:pt>
    <dgm:pt modelId="{C09852DE-E4F1-4FC6-8837-D4493E0305EE}" type="sibTrans" cxnId="{78E4B851-1752-450B-951E-0CCCA4E2DB22}">
      <dgm:prSet/>
      <dgm:spPr/>
      <dgm:t>
        <a:bodyPr/>
        <a:lstStyle/>
        <a:p>
          <a:endParaRPr lang="en-US"/>
        </a:p>
      </dgm:t>
    </dgm:pt>
    <dgm:pt modelId="{FBF99F4A-890E-4752-B316-198397A6BCE1}" type="pres">
      <dgm:prSet presAssocID="{2B7C4FBC-4850-4E96-93A1-A9052D564B47}" presName="root" presStyleCnt="0">
        <dgm:presLayoutVars>
          <dgm:dir/>
          <dgm:resizeHandles val="exact"/>
        </dgm:presLayoutVars>
      </dgm:prSet>
      <dgm:spPr/>
    </dgm:pt>
    <dgm:pt modelId="{D922AA6C-AAD6-4457-A327-3BEB2143C394}" type="pres">
      <dgm:prSet presAssocID="{68A626A3-62F8-4070-9F0F-D4477ED78D41}" presName="compNode" presStyleCnt="0"/>
      <dgm:spPr/>
    </dgm:pt>
    <dgm:pt modelId="{AB1EE406-E250-42F5-A182-921D409CB521}" type="pres">
      <dgm:prSet presAssocID="{68A626A3-62F8-4070-9F0F-D4477ED78D41}" presName="bgRect" presStyleLbl="bgShp" presStyleIdx="0" presStyleCnt="3"/>
      <dgm:spPr/>
    </dgm:pt>
    <dgm:pt modelId="{B479B233-ADE6-4EF2-9CCB-6A8B3A4023DD}" type="pres">
      <dgm:prSet presAssocID="{68A626A3-62F8-4070-9F0F-D4477ED78D41}" presName="iconRect" presStyleLbl="node1" presStyleIdx="0" presStyleCnt="3"/>
      <dgm:spPr>
        <a:blipFill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nd"/>
        </a:ext>
      </dgm:extLst>
    </dgm:pt>
    <dgm:pt modelId="{9C010A22-1EA5-4E40-A8CF-ECB7873F751F}" type="pres">
      <dgm:prSet presAssocID="{68A626A3-62F8-4070-9F0F-D4477ED78D41}" presName="spaceRect" presStyleCnt="0"/>
      <dgm:spPr/>
    </dgm:pt>
    <dgm:pt modelId="{3F55E5AE-E63E-4124-8B34-04B6D46B57D1}" type="pres">
      <dgm:prSet presAssocID="{68A626A3-62F8-4070-9F0F-D4477ED78D41}" presName="parTx" presStyleLbl="revTx" presStyleIdx="0" presStyleCnt="3">
        <dgm:presLayoutVars>
          <dgm:chMax val="0"/>
          <dgm:chPref val="0"/>
        </dgm:presLayoutVars>
      </dgm:prSet>
      <dgm:spPr/>
    </dgm:pt>
    <dgm:pt modelId="{9A67745C-8E41-453B-9BDF-3593F1B6D967}" type="pres">
      <dgm:prSet presAssocID="{B1C17A5B-D276-4B7C-B0BB-AA56F83663D1}" presName="sibTrans" presStyleCnt="0"/>
      <dgm:spPr/>
    </dgm:pt>
    <dgm:pt modelId="{07B1DA6B-2FC7-4645-B9A7-168FFBC25C60}" type="pres">
      <dgm:prSet presAssocID="{B1301B76-BC1C-470D-A692-4B88B5C8EB04}" presName="compNode" presStyleCnt="0"/>
      <dgm:spPr/>
    </dgm:pt>
    <dgm:pt modelId="{D6ABEA76-D026-4DB4-90B0-4FF59AD82502}" type="pres">
      <dgm:prSet presAssocID="{B1301B76-BC1C-470D-A692-4B88B5C8EB04}" presName="bgRect" presStyleLbl="bgShp" presStyleIdx="1" presStyleCnt="3"/>
      <dgm:spPr/>
    </dgm:pt>
    <dgm:pt modelId="{05FA15E8-CE1A-4F7B-8A28-A1216BA33801}" type="pres">
      <dgm:prSet presAssocID="{B1301B76-BC1C-470D-A692-4B88B5C8EB04}" presName="iconRect" presStyleLbl="node1" presStyleIdx="1" presStyleCnt="3"/>
      <dgm:spPr>
        <a:blipFill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49E3BD47-499F-4199-86C9-C78CCB4EEE49}" type="pres">
      <dgm:prSet presAssocID="{B1301B76-BC1C-470D-A692-4B88B5C8EB04}" presName="spaceRect" presStyleCnt="0"/>
      <dgm:spPr/>
    </dgm:pt>
    <dgm:pt modelId="{8991EF5D-6232-42C5-864A-EB6DA90E6653}" type="pres">
      <dgm:prSet presAssocID="{B1301B76-BC1C-470D-A692-4B88B5C8EB04}" presName="parTx" presStyleLbl="revTx" presStyleIdx="1" presStyleCnt="3">
        <dgm:presLayoutVars>
          <dgm:chMax val="0"/>
          <dgm:chPref val="0"/>
        </dgm:presLayoutVars>
      </dgm:prSet>
      <dgm:spPr/>
    </dgm:pt>
    <dgm:pt modelId="{B0A8DB10-2DBF-4DB0-A13C-E6D6D56F8FE5}" type="pres">
      <dgm:prSet presAssocID="{978E528C-69C2-4940-B3E9-57CA96D46E9D}" presName="sibTrans" presStyleCnt="0"/>
      <dgm:spPr/>
    </dgm:pt>
    <dgm:pt modelId="{8C4AE274-02A8-4B26-B32E-DC92B1872E49}" type="pres">
      <dgm:prSet presAssocID="{F5498D9F-BA30-4534-B983-934DC9E44EBF}" presName="compNode" presStyleCnt="0"/>
      <dgm:spPr/>
    </dgm:pt>
    <dgm:pt modelId="{0B2A94EB-C9EB-4763-BB62-393822156165}" type="pres">
      <dgm:prSet presAssocID="{F5498D9F-BA30-4534-B983-934DC9E44EBF}" presName="bgRect" presStyleLbl="bgShp" presStyleIdx="2" presStyleCnt="3"/>
      <dgm:spPr/>
    </dgm:pt>
    <dgm:pt modelId="{D88D59CF-08D2-4C23-B150-439D408CEA51}" type="pres">
      <dgm:prSet presAssocID="{F5498D9F-BA30-4534-B983-934DC9E44EBF}" presName="iconRect" presStyleLbl="node1" presStyleIdx="2" presStyleCnt="3"/>
      <dgm:spPr>
        <a:blipFill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506D16AE-4CF4-4D2E-B313-49FE1856C171}" type="pres">
      <dgm:prSet presAssocID="{F5498D9F-BA30-4534-B983-934DC9E44EBF}" presName="spaceRect" presStyleCnt="0"/>
      <dgm:spPr/>
    </dgm:pt>
    <dgm:pt modelId="{48517DFA-524F-4706-8CD4-13F88EA0031A}" type="pres">
      <dgm:prSet presAssocID="{F5498D9F-BA30-4534-B983-934DC9E44EB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B5B0117-E982-4E93-9FF6-4D4A72625B3D}" srcId="{2B7C4FBC-4850-4E96-93A1-A9052D564B47}" destId="{B1301B76-BC1C-470D-A692-4B88B5C8EB04}" srcOrd="1" destOrd="0" parTransId="{9A0EAC55-9BE0-4848-8E0C-5B92AC8F7D8C}" sibTransId="{978E528C-69C2-4940-B3E9-57CA96D46E9D}"/>
    <dgm:cxn modelId="{78E4B851-1752-450B-951E-0CCCA4E2DB22}" srcId="{2B7C4FBC-4850-4E96-93A1-A9052D564B47}" destId="{F5498D9F-BA30-4534-B983-934DC9E44EBF}" srcOrd="2" destOrd="0" parTransId="{EF8E4E8F-8ED0-4FC2-A62A-D21082425BA8}" sibTransId="{C09852DE-E4F1-4FC6-8837-D4493E0305EE}"/>
    <dgm:cxn modelId="{45D87353-D5CF-4588-944A-9F5EDF40BCD6}" type="presOf" srcId="{B1301B76-BC1C-470D-A692-4B88B5C8EB04}" destId="{8991EF5D-6232-42C5-864A-EB6DA90E6653}" srcOrd="0" destOrd="0" presId="urn:microsoft.com/office/officeart/2018/2/layout/IconVerticalSolidList"/>
    <dgm:cxn modelId="{117CF956-19E9-4180-BC7B-54E20912E5C7}" type="presOf" srcId="{F5498D9F-BA30-4534-B983-934DC9E44EBF}" destId="{48517DFA-524F-4706-8CD4-13F88EA0031A}" srcOrd="0" destOrd="0" presId="urn:microsoft.com/office/officeart/2018/2/layout/IconVerticalSolidList"/>
    <dgm:cxn modelId="{A15C9F7C-257C-41B3-B478-688FF2BF0DE2}" type="presOf" srcId="{68A626A3-62F8-4070-9F0F-D4477ED78D41}" destId="{3F55E5AE-E63E-4124-8B34-04B6D46B57D1}" srcOrd="0" destOrd="0" presId="urn:microsoft.com/office/officeart/2018/2/layout/IconVerticalSolidList"/>
    <dgm:cxn modelId="{CB3F2A8D-DD8D-42CF-8D99-97D2FC386DB4}" type="presOf" srcId="{2B7C4FBC-4850-4E96-93A1-A9052D564B47}" destId="{FBF99F4A-890E-4752-B316-198397A6BCE1}" srcOrd="0" destOrd="0" presId="urn:microsoft.com/office/officeart/2018/2/layout/IconVerticalSolidList"/>
    <dgm:cxn modelId="{01DF3DF4-217E-4D5F-8CD0-398CFA95B4F5}" srcId="{2B7C4FBC-4850-4E96-93A1-A9052D564B47}" destId="{68A626A3-62F8-4070-9F0F-D4477ED78D41}" srcOrd="0" destOrd="0" parTransId="{07C6536E-6B2B-472D-972F-D66C8115E74A}" sibTransId="{B1C17A5B-D276-4B7C-B0BB-AA56F83663D1}"/>
    <dgm:cxn modelId="{5685F456-B039-4B9A-A94D-4EE48C7E5E62}" type="presParOf" srcId="{FBF99F4A-890E-4752-B316-198397A6BCE1}" destId="{D922AA6C-AAD6-4457-A327-3BEB2143C394}" srcOrd="0" destOrd="0" presId="urn:microsoft.com/office/officeart/2018/2/layout/IconVerticalSolidList"/>
    <dgm:cxn modelId="{C579936A-05F5-4BC7-AFF0-8510B9C2ED40}" type="presParOf" srcId="{D922AA6C-AAD6-4457-A327-3BEB2143C394}" destId="{AB1EE406-E250-42F5-A182-921D409CB521}" srcOrd="0" destOrd="0" presId="urn:microsoft.com/office/officeart/2018/2/layout/IconVerticalSolidList"/>
    <dgm:cxn modelId="{898BB76D-45A1-4309-8B9B-1000EA50A0B0}" type="presParOf" srcId="{D922AA6C-AAD6-4457-A327-3BEB2143C394}" destId="{B479B233-ADE6-4EF2-9CCB-6A8B3A4023DD}" srcOrd="1" destOrd="0" presId="urn:microsoft.com/office/officeart/2018/2/layout/IconVerticalSolidList"/>
    <dgm:cxn modelId="{1EDA77F5-1508-4483-9AEC-ABDB9F7F72B3}" type="presParOf" srcId="{D922AA6C-AAD6-4457-A327-3BEB2143C394}" destId="{9C010A22-1EA5-4E40-A8CF-ECB7873F751F}" srcOrd="2" destOrd="0" presId="urn:microsoft.com/office/officeart/2018/2/layout/IconVerticalSolidList"/>
    <dgm:cxn modelId="{8E6147D1-8F7B-4365-96AC-FDFBDD8AC269}" type="presParOf" srcId="{D922AA6C-AAD6-4457-A327-3BEB2143C394}" destId="{3F55E5AE-E63E-4124-8B34-04B6D46B57D1}" srcOrd="3" destOrd="0" presId="urn:microsoft.com/office/officeart/2018/2/layout/IconVerticalSolidList"/>
    <dgm:cxn modelId="{395BDC42-B608-4F0E-BD3D-A0B3BAD52BBB}" type="presParOf" srcId="{FBF99F4A-890E-4752-B316-198397A6BCE1}" destId="{9A67745C-8E41-453B-9BDF-3593F1B6D967}" srcOrd="1" destOrd="0" presId="urn:microsoft.com/office/officeart/2018/2/layout/IconVerticalSolidList"/>
    <dgm:cxn modelId="{198E719A-134C-4B87-81FA-B0246DA90D6E}" type="presParOf" srcId="{FBF99F4A-890E-4752-B316-198397A6BCE1}" destId="{07B1DA6B-2FC7-4645-B9A7-168FFBC25C60}" srcOrd="2" destOrd="0" presId="urn:microsoft.com/office/officeart/2018/2/layout/IconVerticalSolidList"/>
    <dgm:cxn modelId="{17850F9F-6155-4F3E-8B1F-B53D0349582A}" type="presParOf" srcId="{07B1DA6B-2FC7-4645-B9A7-168FFBC25C60}" destId="{D6ABEA76-D026-4DB4-90B0-4FF59AD82502}" srcOrd="0" destOrd="0" presId="urn:microsoft.com/office/officeart/2018/2/layout/IconVerticalSolidList"/>
    <dgm:cxn modelId="{E8C823F8-9EE2-453D-B794-98D1FDEDC5E5}" type="presParOf" srcId="{07B1DA6B-2FC7-4645-B9A7-168FFBC25C60}" destId="{05FA15E8-CE1A-4F7B-8A28-A1216BA33801}" srcOrd="1" destOrd="0" presId="urn:microsoft.com/office/officeart/2018/2/layout/IconVerticalSolidList"/>
    <dgm:cxn modelId="{90ABA1BB-B73F-4D93-9A55-3ACE25F4AB25}" type="presParOf" srcId="{07B1DA6B-2FC7-4645-B9A7-168FFBC25C60}" destId="{49E3BD47-499F-4199-86C9-C78CCB4EEE49}" srcOrd="2" destOrd="0" presId="urn:microsoft.com/office/officeart/2018/2/layout/IconVerticalSolidList"/>
    <dgm:cxn modelId="{AF5611A2-EF3F-4D95-849F-44EAB6794407}" type="presParOf" srcId="{07B1DA6B-2FC7-4645-B9A7-168FFBC25C60}" destId="{8991EF5D-6232-42C5-864A-EB6DA90E6653}" srcOrd="3" destOrd="0" presId="urn:microsoft.com/office/officeart/2018/2/layout/IconVerticalSolidList"/>
    <dgm:cxn modelId="{16BEA703-A2B5-4A1B-B8B8-D11C29A493CC}" type="presParOf" srcId="{FBF99F4A-890E-4752-B316-198397A6BCE1}" destId="{B0A8DB10-2DBF-4DB0-A13C-E6D6D56F8FE5}" srcOrd="3" destOrd="0" presId="urn:microsoft.com/office/officeart/2018/2/layout/IconVerticalSolidList"/>
    <dgm:cxn modelId="{A6F3D4D6-35B0-4697-968C-33BC289D05C0}" type="presParOf" srcId="{FBF99F4A-890E-4752-B316-198397A6BCE1}" destId="{8C4AE274-02A8-4B26-B32E-DC92B1872E49}" srcOrd="4" destOrd="0" presId="urn:microsoft.com/office/officeart/2018/2/layout/IconVerticalSolidList"/>
    <dgm:cxn modelId="{6BAF9CB8-3829-4960-B679-5DEE8C407344}" type="presParOf" srcId="{8C4AE274-02A8-4B26-B32E-DC92B1872E49}" destId="{0B2A94EB-C9EB-4763-BB62-393822156165}" srcOrd="0" destOrd="0" presId="urn:microsoft.com/office/officeart/2018/2/layout/IconVerticalSolidList"/>
    <dgm:cxn modelId="{1C62B67C-A76E-4C5E-9CE2-42CE4DB534D0}" type="presParOf" srcId="{8C4AE274-02A8-4B26-B32E-DC92B1872E49}" destId="{D88D59CF-08D2-4C23-B150-439D408CEA51}" srcOrd="1" destOrd="0" presId="urn:microsoft.com/office/officeart/2018/2/layout/IconVerticalSolidList"/>
    <dgm:cxn modelId="{5652EBCE-8484-4DB0-897B-B6BF5768D705}" type="presParOf" srcId="{8C4AE274-02A8-4B26-B32E-DC92B1872E49}" destId="{506D16AE-4CF4-4D2E-B313-49FE1856C171}" srcOrd="2" destOrd="0" presId="urn:microsoft.com/office/officeart/2018/2/layout/IconVerticalSolidList"/>
    <dgm:cxn modelId="{A853F84C-3699-4555-81E3-6B6CA7C55C33}" type="presParOf" srcId="{8C4AE274-02A8-4B26-B32E-DC92B1872E49}" destId="{48517DFA-524F-4706-8CD4-13F88EA0031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5F6E36-3C5E-48DD-9A9B-67DCF4357405}" type="doc">
      <dgm:prSet loTypeId="urn:microsoft.com/office/officeart/2016/7/layout/HorizontalAction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6BA16E5-839E-411A-A677-C3456CC0558D}">
      <dgm:prSet/>
      <dgm:spPr/>
      <dgm:t>
        <a:bodyPr/>
        <a:lstStyle/>
        <a:p>
          <a:r>
            <a:rPr lang="en-US"/>
            <a:t>Define</a:t>
          </a:r>
        </a:p>
      </dgm:t>
    </dgm:pt>
    <dgm:pt modelId="{2399F183-D3EB-4849-BEE4-BD13FEA25968}" type="parTrans" cxnId="{68B80E76-E01A-4224-B91C-04629BEBF3D7}">
      <dgm:prSet/>
      <dgm:spPr/>
      <dgm:t>
        <a:bodyPr/>
        <a:lstStyle/>
        <a:p>
          <a:endParaRPr lang="en-US"/>
        </a:p>
      </dgm:t>
    </dgm:pt>
    <dgm:pt modelId="{C56ECA28-6457-4D90-82A2-8AE20F500B94}" type="sibTrans" cxnId="{68B80E76-E01A-4224-B91C-04629BEBF3D7}">
      <dgm:prSet/>
      <dgm:spPr/>
      <dgm:t>
        <a:bodyPr/>
        <a:lstStyle/>
        <a:p>
          <a:endParaRPr lang="en-US"/>
        </a:p>
      </dgm:t>
    </dgm:pt>
    <dgm:pt modelId="{D3F87E45-61A1-449E-9DC4-9A7D7BC5A05E}">
      <dgm:prSet/>
      <dgm:spPr/>
      <dgm:t>
        <a:bodyPr/>
        <a:lstStyle/>
        <a:p>
          <a:r>
            <a:rPr lang="en-US"/>
            <a:t>Define what Interest-Based Learning is </a:t>
          </a:r>
        </a:p>
      </dgm:t>
    </dgm:pt>
    <dgm:pt modelId="{B4E58C76-314D-4DA2-B70E-47F441AF0E4C}" type="parTrans" cxnId="{E901C7A6-6607-4156-A5D6-6CA327ECB33E}">
      <dgm:prSet/>
      <dgm:spPr/>
      <dgm:t>
        <a:bodyPr/>
        <a:lstStyle/>
        <a:p>
          <a:endParaRPr lang="en-US"/>
        </a:p>
      </dgm:t>
    </dgm:pt>
    <dgm:pt modelId="{5B22ED22-589D-4901-BE6C-6238CAB3C138}" type="sibTrans" cxnId="{E901C7A6-6607-4156-A5D6-6CA327ECB33E}">
      <dgm:prSet/>
      <dgm:spPr/>
      <dgm:t>
        <a:bodyPr/>
        <a:lstStyle/>
        <a:p>
          <a:endParaRPr lang="en-US"/>
        </a:p>
      </dgm:t>
    </dgm:pt>
    <dgm:pt modelId="{7B02BE95-6AEC-457F-8D2F-997990432C96}">
      <dgm:prSet/>
      <dgm:spPr/>
      <dgm:t>
        <a:bodyPr/>
        <a:lstStyle/>
        <a:p>
          <a:r>
            <a:rPr lang="en-US"/>
            <a:t>Connect</a:t>
          </a:r>
        </a:p>
      </dgm:t>
    </dgm:pt>
    <dgm:pt modelId="{13EBC188-1765-433B-9CF9-515D620E7710}" type="parTrans" cxnId="{B83A20E6-293A-41F8-8688-996408DEF140}">
      <dgm:prSet/>
      <dgm:spPr/>
      <dgm:t>
        <a:bodyPr/>
        <a:lstStyle/>
        <a:p>
          <a:endParaRPr lang="en-US"/>
        </a:p>
      </dgm:t>
    </dgm:pt>
    <dgm:pt modelId="{552DBECA-3697-4C8A-B6B7-09C963095A61}" type="sibTrans" cxnId="{B83A20E6-293A-41F8-8688-996408DEF140}">
      <dgm:prSet/>
      <dgm:spPr/>
      <dgm:t>
        <a:bodyPr/>
        <a:lstStyle/>
        <a:p>
          <a:endParaRPr lang="en-US"/>
        </a:p>
      </dgm:t>
    </dgm:pt>
    <dgm:pt modelId="{A50DE1A9-C47C-4E2B-B806-1F0A32FF1099}">
      <dgm:prSet/>
      <dgm:spPr/>
      <dgm:t>
        <a:bodyPr/>
        <a:lstStyle/>
        <a:p>
          <a:r>
            <a:rPr lang="en-US"/>
            <a:t>Connect why Interest-Based Learning is effective for educating kids, but especially neurodivergent kids</a:t>
          </a:r>
        </a:p>
      </dgm:t>
    </dgm:pt>
    <dgm:pt modelId="{7DD51F7C-5D7B-49B3-B809-FA50E0A3EB2D}" type="parTrans" cxnId="{CD2B5004-0022-4F08-8014-13EFA9102C2F}">
      <dgm:prSet/>
      <dgm:spPr/>
      <dgm:t>
        <a:bodyPr/>
        <a:lstStyle/>
        <a:p>
          <a:endParaRPr lang="en-US"/>
        </a:p>
      </dgm:t>
    </dgm:pt>
    <dgm:pt modelId="{EDE09F99-10D5-4F82-8CEC-169D1185CC9A}" type="sibTrans" cxnId="{CD2B5004-0022-4F08-8014-13EFA9102C2F}">
      <dgm:prSet/>
      <dgm:spPr/>
      <dgm:t>
        <a:bodyPr/>
        <a:lstStyle/>
        <a:p>
          <a:endParaRPr lang="en-US"/>
        </a:p>
      </dgm:t>
    </dgm:pt>
    <dgm:pt modelId="{197E7A64-CBF7-4972-9D3F-B74565BEBCA4}">
      <dgm:prSet/>
      <dgm:spPr/>
      <dgm:t>
        <a:bodyPr/>
        <a:lstStyle/>
        <a:p>
          <a:r>
            <a:rPr lang="en-US"/>
            <a:t>Practice</a:t>
          </a:r>
        </a:p>
      </dgm:t>
    </dgm:pt>
    <dgm:pt modelId="{520E5FCE-7A75-46BA-8FAC-FEE408D54E63}" type="parTrans" cxnId="{A05EE779-8609-4089-BD82-A5F6A8DE03EF}">
      <dgm:prSet/>
      <dgm:spPr/>
      <dgm:t>
        <a:bodyPr/>
        <a:lstStyle/>
        <a:p>
          <a:endParaRPr lang="en-US"/>
        </a:p>
      </dgm:t>
    </dgm:pt>
    <dgm:pt modelId="{E604C91F-DD11-4E17-B88C-9CFFB92DB116}" type="sibTrans" cxnId="{A05EE779-8609-4089-BD82-A5F6A8DE03EF}">
      <dgm:prSet/>
      <dgm:spPr/>
      <dgm:t>
        <a:bodyPr/>
        <a:lstStyle/>
        <a:p>
          <a:endParaRPr lang="en-US"/>
        </a:p>
      </dgm:t>
    </dgm:pt>
    <dgm:pt modelId="{6B569B30-C4A5-4DC7-A0F5-75F9ED613460}">
      <dgm:prSet/>
      <dgm:spPr/>
      <dgm:t>
        <a:bodyPr/>
        <a:lstStyle/>
        <a:p>
          <a:r>
            <a:rPr lang="en-US"/>
            <a:t>Practice how to alter teaching practices towards Interest-Based Learning </a:t>
          </a:r>
        </a:p>
      </dgm:t>
    </dgm:pt>
    <dgm:pt modelId="{E7493EE4-209C-4020-ADC2-C56DDD7EB1EE}" type="parTrans" cxnId="{4E79ADDF-F31C-440C-BDED-787636DF2C3A}">
      <dgm:prSet/>
      <dgm:spPr/>
      <dgm:t>
        <a:bodyPr/>
        <a:lstStyle/>
        <a:p>
          <a:endParaRPr lang="en-US"/>
        </a:p>
      </dgm:t>
    </dgm:pt>
    <dgm:pt modelId="{8E4BF3D4-0874-44EF-8E29-10E597A8BF85}" type="sibTrans" cxnId="{4E79ADDF-F31C-440C-BDED-787636DF2C3A}">
      <dgm:prSet/>
      <dgm:spPr/>
      <dgm:t>
        <a:bodyPr/>
        <a:lstStyle/>
        <a:p>
          <a:endParaRPr lang="en-US"/>
        </a:p>
      </dgm:t>
    </dgm:pt>
    <dgm:pt modelId="{3A4E2935-B9D4-134A-803E-33256ABD705C}" type="pres">
      <dgm:prSet presAssocID="{915F6E36-3C5E-48DD-9A9B-67DCF4357405}" presName="Name0" presStyleCnt="0">
        <dgm:presLayoutVars>
          <dgm:dir/>
          <dgm:animLvl val="lvl"/>
          <dgm:resizeHandles val="exact"/>
        </dgm:presLayoutVars>
      </dgm:prSet>
      <dgm:spPr/>
    </dgm:pt>
    <dgm:pt modelId="{08620FD6-6740-7B46-A120-025DC16BB16C}" type="pres">
      <dgm:prSet presAssocID="{16BA16E5-839E-411A-A677-C3456CC0558D}" presName="composite" presStyleCnt="0"/>
      <dgm:spPr/>
    </dgm:pt>
    <dgm:pt modelId="{C0E37BDB-C6A1-0447-8208-7500274D7833}" type="pres">
      <dgm:prSet presAssocID="{16BA16E5-839E-411A-A677-C3456CC0558D}" presName="parTx" presStyleLbl="alignNode1" presStyleIdx="0" presStyleCnt="3">
        <dgm:presLayoutVars>
          <dgm:chMax val="0"/>
          <dgm:chPref val="0"/>
        </dgm:presLayoutVars>
      </dgm:prSet>
      <dgm:spPr/>
    </dgm:pt>
    <dgm:pt modelId="{A00FCAFE-6AE4-4F44-8DDF-58BB171D0EDF}" type="pres">
      <dgm:prSet presAssocID="{16BA16E5-839E-411A-A677-C3456CC0558D}" presName="desTx" presStyleLbl="alignAccFollowNode1" presStyleIdx="0" presStyleCnt="3">
        <dgm:presLayoutVars/>
      </dgm:prSet>
      <dgm:spPr/>
    </dgm:pt>
    <dgm:pt modelId="{ADF9D552-CFE1-5143-86A6-638062EBBB1F}" type="pres">
      <dgm:prSet presAssocID="{C56ECA28-6457-4D90-82A2-8AE20F500B94}" presName="space" presStyleCnt="0"/>
      <dgm:spPr/>
    </dgm:pt>
    <dgm:pt modelId="{4FAD6263-4FCD-D346-A79A-8A25916CD782}" type="pres">
      <dgm:prSet presAssocID="{7B02BE95-6AEC-457F-8D2F-997990432C96}" presName="composite" presStyleCnt="0"/>
      <dgm:spPr/>
    </dgm:pt>
    <dgm:pt modelId="{37B12119-2BD8-5D43-9B9D-D07DAEFE352F}" type="pres">
      <dgm:prSet presAssocID="{7B02BE95-6AEC-457F-8D2F-997990432C96}" presName="parTx" presStyleLbl="alignNode1" presStyleIdx="1" presStyleCnt="3">
        <dgm:presLayoutVars>
          <dgm:chMax val="0"/>
          <dgm:chPref val="0"/>
        </dgm:presLayoutVars>
      </dgm:prSet>
      <dgm:spPr/>
    </dgm:pt>
    <dgm:pt modelId="{0329E979-E84A-6448-9D6A-1AE11273EFA6}" type="pres">
      <dgm:prSet presAssocID="{7B02BE95-6AEC-457F-8D2F-997990432C96}" presName="desTx" presStyleLbl="alignAccFollowNode1" presStyleIdx="1" presStyleCnt="3">
        <dgm:presLayoutVars/>
      </dgm:prSet>
      <dgm:spPr/>
    </dgm:pt>
    <dgm:pt modelId="{A5F053FF-6325-4640-B212-A2F7C32546BB}" type="pres">
      <dgm:prSet presAssocID="{552DBECA-3697-4C8A-B6B7-09C963095A61}" presName="space" presStyleCnt="0"/>
      <dgm:spPr/>
    </dgm:pt>
    <dgm:pt modelId="{6391474A-878E-8B4D-9F75-904C73806D50}" type="pres">
      <dgm:prSet presAssocID="{197E7A64-CBF7-4972-9D3F-B74565BEBCA4}" presName="composite" presStyleCnt="0"/>
      <dgm:spPr/>
    </dgm:pt>
    <dgm:pt modelId="{ED5F9DA6-1443-C044-94CD-94BE457F16DA}" type="pres">
      <dgm:prSet presAssocID="{197E7A64-CBF7-4972-9D3F-B74565BEBCA4}" presName="parTx" presStyleLbl="alignNode1" presStyleIdx="2" presStyleCnt="3">
        <dgm:presLayoutVars>
          <dgm:chMax val="0"/>
          <dgm:chPref val="0"/>
        </dgm:presLayoutVars>
      </dgm:prSet>
      <dgm:spPr/>
    </dgm:pt>
    <dgm:pt modelId="{1FAB5BDC-5FD4-8F4B-944C-0BFADEE47FA9}" type="pres">
      <dgm:prSet presAssocID="{197E7A64-CBF7-4972-9D3F-B74565BEBCA4}" presName="desTx" presStyleLbl="alignAccFollowNode1" presStyleIdx="2" presStyleCnt="3">
        <dgm:presLayoutVars/>
      </dgm:prSet>
      <dgm:spPr/>
    </dgm:pt>
  </dgm:ptLst>
  <dgm:cxnLst>
    <dgm:cxn modelId="{CD2B5004-0022-4F08-8014-13EFA9102C2F}" srcId="{7B02BE95-6AEC-457F-8D2F-997990432C96}" destId="{A50DE1A9-C47C-4E2B-B806-1F0A32FF1099}" srcOrd="0" destOrd="0" parTransId="{7DD51F7C-5D7B-49B3-B809-FA50E0A3EB2D}" sibTransId="{EDE09F99-10D5-4F82-8CEC-169D1185CC9A}"/>
    <dgm:cxn modelId="{A768FC1C-94C2-414E-A626-6CC72D885334}" type="presOf" srcId="{197E7A64-CBF7-4972-9D3F-B74565BEBCA4}" destId="{ED5F9DA6-1443-C044-94CD-94BE457F16DA}" srcOrd="0" destOrd="0" presId="urn:microsoft.com/office/officeart/2016/7/layout/HorizontalActionList"/>
    <dgm:cxn modelId="{6E4E1C27-01E5-CA42-9863-102EAF02BF96}" type="presOf" srcId="{A50DE1A9-C47C-4E2B-B806-1F0A32FF1099}" destId="{0329E979-E84A-6448-9D6A-1AE11273EFA6}" srcOrd="0" destOrd="0" presId="urn:microsoft.com/office/officeart/2016/7/layout/HorizontalActionList"/>
    <dgm:cxn modelId="{476FE04D-D04A-9143-8401-9F184C6F230B}" type="presOf" srcId="{7B02BE95-6AEC-457F-8D2F-997990432C96}" destId="{37B12119-2BD8-5D43-9B9D-D07DAEFE352F}" srcOrd="0" destOrd="0" presId="urn:microsoft.com/office/officeart/2016/7/layout/HorizontalActionList"/>
    <dgm:cxn modelId="{59E09F6B-33C0-3E47-9ADB-8277B91388E1}" type="presOf" srcId="{16BA16E5-839E-411A-A677-C3456CC0558D}" destId="{C0E37BDB-C6A1-0447-8208-7500274D7833}" srcOrd="0" destOrd="0" presId="urn:microsoft.com/office/officeart/2016/7/layout/HorizontalActionList"/>
    <dgm:cxn modelId="{96CD0675-894F-A141-9F2A-AF4E51A41B81}" type="presOf" srcId="{D3F87E45-61A1-449E-9DC4-9A7D7BC5A05E}" destId="{A00FCAFE-6AE4-4F44-8DDF-58BB171D0EDF}" srcOrd="0" destOrd="0" presId="urn:microsoft.com/office/officeart/2016/7/layout/HorizontalActionList"/>
    <dgm:cxn modelId="{68B80E76-E01A-4224-B91C-04629BEBF3D7}" srcId="{915F6E36-3C5E-48DD-9A9B-67DCF4357405}" destId="{16BA16E5-839E-411A-A677-C3456CC0558D}" srcOrd="0" destOrd="0" parTransId="{2399F183-D3EB-4849-BEE4-BD13FEA25968}" sibTransId="{C56ECA28-6457-4D90-82A2-8AE20F500B94}"/>
    <dgm:cxn modelId="{A05EE779-8609-4089-BD82-A5F6A8DE03EF}" srcId="{915F6E36-3C5E-48DD-9A9B-67DCF4357405}" destId="{197E7A64-CBF7-4972-9D3F-B74565BEBCA4}" srcOrd="2" destOrd="0" parTransId="{520E5FCE-7A75-46BA-8FAC-FEE408D54E63}" sibTransId="{E604C91F-DD11-4E17-B88C-9CFFB92DB116}"/>
    <dgm:cxn modelId="{D53B44A2-D1A4-D64D-B9B9-E1ACCB767F98}" type="presOf" srcId="{6B569B30-C4A5-4DC7-A0F5-75F9ED613460}" destId="{1FAB5BDC-5FD4-8F4B-944C-0BFADEE47FA9}" srcOrd="0" destOrd="0" presId="urn:microsoft.com/office/officeart/2016/7/layout/HorizontalActionList"/>
    <dgm:cxn modelId="{E901C7A6-6607-4156-A5D6-6CA327ECB33E}" srcId="{16BA16E5-839E-411A-A677-C3456CC0558D}" destId="{D3F87E45-61A1-449E-9DC4-9A7D7BC5A05E}" srcOrd="0" destOrd="0" parTransId="{B4E58C76-314D-4DA2-B70E-47F441AF0E4C}" sibTransId="{5B22ED22-589D-4901-BE6C-6238CAB3C138}"/>
    <dgm:cxn modelId="{24408BCF-B12F-C146-91D1-7071382CE7B0}" type="presOf" srcId="{915F6E36-3C5E-48DD-9A9B-67DCF4357405}" destId="{3A4E2935-B9D4-134A-803E-33256ABD705C}" srcOrd="0" destOrd="0" presId="urn:microsoft.com/office/officeart/2016/7/layout/HorizontalActionList"/>
    <dgm:cxn modelId="{4E79ADDF-F31C-440C-BDED-787636DF2C3A}" srcId="{197E7A64-CBF7-4972-9D3F-B74565BEBCA4}" destId="{6B569B30-C4A5-4DC7-A0F5-75F9ED613460}" srcOrd="0" destOrd="0" parTransId="{E7493EE4-209C-4020-ADC2-C56DDD7EB1EE}" sibTransId="{8E4BF3D4-0874-44EF-8E29-10E597A8BF85}"/>
    <dgm:cxn modelId="{B83A20E6-293A-41F8-8688-996408DEF140}" srcId="{915F6E36-3C5E-48DD-9A9B-67DCF4357405}" destId="{7B02BE95-6AEC-457F-8D2F-997990432C96}" srcOrd="1" destOrd="0" parTransId="{13EBC188-1765-433B-9CF9-515D620E7710}" sibTransId="{552DBECA-3697-4C8A-B6B7-09C963095A61}"/>
    <dgm:cxn modelId="{319F7114-F0F0-7B4C-9D83-7257108588EE}" type="presParOf" srcId="{3A4E2935-B9D4-134A-803E-33256ABD705C}" destId="{08620FD6-6740-7B46-A120-025DC16BB16C}" srcOrd="0" destOrd="0" presId="urn:microsoft.com/office/officeart/2016/7/layout/HorizontalActionList"/>
    <dgm:cxn modelId="{49C8D056-7F7D-7845-A5E5-655F02C40204}" type="presParOf" srcId="{08620FD6-6740-7B46-A120-025DC16BB16C}" destId="{C0E37BDB-C6A1-0447-8208-7500274D7833}" srcOrd="0" destOrd="0" presId="urn:microsoft.com/office/officeart/2016/7/layout/HorizontalActionList"/>
    <dgm:cxn modelId="{14F089C8-C675-2E43-A972-32C08A48B3F6}" type="presParOf" srcId="{08620FD6-6740-7B46-A120-025DC16BB16C}" destId="{A00FCAFE-6AE4-4F44-8DDF-58BB171D0EDF}" srcOrd="1" destOrd="0" presId="urn:microsoft.com/office/officeart/2016/7/layout/HorizontalActionList"/>
    <dgm:cxn modelId="{4F8A115A-BF04-284F-B529-AA5E40D118CD}" type="presParOf" srcId="{3A4E2935-B9D4-134A-803E-33256ABD705C}" destId="{ADF9D552-CFE1-5143-86A6-638062EBBB1F}" srcOrd="1" destOrd="0" presId="urn:microsoft.com/office/officeart/2016/7/layout/HorizontalActionList"/>
    <dgm:cxn modelId="{156632FA-65BD-B34E-AD67-739567AA45E9}" type="presParOf" srcId="{3A4E2935-B9D4-134A-803E-33256ABD705C}" destId="{4FAD6263-4FCD-D346-A79A-8A25916CD782}" srcOrd="2" destOrd="0" presId="urn:microsoft.com/office/officeart/2016/7/layout/HorizontalActionList"/>
    <dgm:cxn modelId="{3C0113C7-4C1C-2847-8FBC-AD943CEC7E89}" type="presParOf" srcId="{4FAD6263-4FCD-D346-A79A-8A25916CD782}" destId="{37B12119-2BD8-5D43-9B9D-D07DAEFE352F}" srcOrd="0" destOrd="0" presId="urn:microsoft.com/office/officeart/2016/7/layout/HorizontalActionList"/>
    <dgm:cxn modelId="{0C598477-E428-0846-838F-7B9A54A86E33}" type="presParOf" srcId="{4FAD6263-4FCD-D346-A79A-8A25916CD782}" destId="{0329E979-E84A-6448-9D6A-1AE11273EFA6}" srcOrd="1" destOrd="0" presId="urn:microsoft.com/office/officeart/2016/7/layout/HorizontalActionList"/>
    <dgm:cxn modelId="{4D0430A5-3055-2749-ADB6-B1870214C492}" type="presParOf" srcId="{3A4E2935-B9D4-134A-803E-33256ABD705C}" destId="{A5F053FF-6325-4640-B212-A2F7C32546BB}" srcOrd="3" destOrd="0" presId="urn:microsoft.com/office/officeart/2016/7/layout/HorizontalActionList"/>
    <dgm:cxn modelId="{32402EE2-F517-A248-B18E-DFB1C1BB2A06}" type="presParOf" srcId="{3A4E2935-B9D4-134A-803E-33256ABD705C}" destId="{6391474A-878E-8B4D-9F75-904C73806D50}" srcOrd="4" destOrd="0" presId="urn:microsoft.com/office/officeart/2016/7/layout/HorizontalActionList"/>
    <dgm:cxn modelId="{5E250CF4-FC2E-6749-B455-3028CE34CC85}" type="presParOf" srcId="{6391474A-878E-8B4D-9F75-904C73806D50}" destId="{ED5F9DA6-1443-C044-94CD-94BE457F16DA}" srcOrd="0" destOrd="0" presId="urn:microsoft.com/office/officeart/2016/7/layout/HorizontalActionList"/>
    <dgm:cxn modelId="{8806D5A5-19B0-554A-90D2-D56EBC985E6C}" type="presParOf" srcId="{6391474A-878E-8B4D-9F75-904C73806D50}" destId="{1FAB5BDC-5FD4-8F4B-944C-0BFADEE47FA9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F463541-EB22-4C38-B7A3-BA942809F53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918AC657-3C47-4AE1-BD69-0F7048870610}">
      <dgm:prSet/>
      <dgm:spPr/>
      <dgm:t>
        <a:bodyPr/>
        <a:lstStyle/>
        <a:p>
          <a:pPr>
            <a:defRPr cap="all"/>
          </a:pPr>
          <a:r>
            <a:rPr lang="en-US"/>
            <a:t>What do you do for a living?</a:t>
          </a:r>
        </a:p>
      </dgm:t>
    </dgm:pt>
    <dgm:pt modelId="{55DB26BE-4745-4DC5-BD32-203CB4811C9C}" type="parTrans" cxnId="{36DA1895-69A8-41D8-8F6B-B812170806F0}">
      <dgm:prSet/>
      <dgm:spPr/>
      <dgm:t>
        <a:bodyPr/>
        <a:lstStyle/>
        <a:p>
          <a:endParaRPr lang="en-US"/>
        </a:p>
      </dgm:t>
    </dgm:pt>
    <dgm:pt modelId="{433187E2-1701-413D-9613-EF58B241BD8B}" type="sibTrans" cxnId="{36DA1895-69A8-41D8-8F6B-B812170806F0}">
      <dgm:prSet/>
      <dgm:spPr/>
      <dgm:t>
        <a:bodyPr/>
        <a:lstStyle/>
        <a:p>
          <a:endParaRPr lang="en-US"/>
        </a:p>
      </dgm:t>
    </dgm:pt>
    <dgm:pt modelId="{12AADB3B-F230-4E6E-8ACA-83F638C60482}">
      <dgm:prSet/>
      <dgm:spPr/>
      <dgm:t>
        <a:bodyPr/>
        <a:lstStyle/>
        <a:p>
          <a:pPr>
            <a:defRPr cap="all"/>
          </a:pPr>
          <a:r>
            <a:rPr lang="en-US"/>
            <a:t>What do you do for fun?</a:t>
          </a:r>
        </a:p>
      </dgm:t>
    </dgm:pt>
    <dgm:pt modelId="{2A230554-9151-41E6-B68C-C11262B1D5BC}" type="parTrans" cxnId="{432D3CF1-7D80-4D04-9BF6-EFEED868C3AE}">
      <dgm:prSet/>
      <dgm:spPr/>
      <dgm:t>
        <a:bodyPr/>
        <a:lstStyle/>
        <a:p>
          <a:endParaRPr lang="en-US"/>
        </a:p>
      </dgm:t>
    </dgm:pt>
    <dgm:pt modelId="{216EF739-28FE-46CC-84A2-B98ED1A80E95}" type="sibTrans" cxnId="{432D3CF1-7D80-4D04-9BF6-EFEED868C3AE}">
      <dgm:prSet/>
      <dgm:spPr/>
      <dgm:t>
        <a:bodyPr/>
        <a:lstStyle/>
        <a:p>
          <a:endParaRPr lang="en-US"/>
        </a:p>
      </dgm:t>
    </dgm:pt>
    <dgm:pt modelId="{152FE303-9F34-4999-B960-A791F72BFEDD}" type="pres">
      <dgm:prSet presAssocID="{AF463541-EB22-4C38-B7A3-BA942809F53C}" presName="root" presStyleCnt="0">
        <dgm:presLayoutVars>
          <dgm:dir/>
          <dgm:resizeHandles val="exact"/>
        </dgm:presLayoutVars>
      </dgm:prSet>
      <dgm:spPr/>
    </dgm:pt>
    <dgm:pt modelId="{04A65546-7E3C-4096-9299-71FFEF234C6C}" type="pres">
      <dgm:prSet presAssocID="{918AC657-3C47-4AE1-BD69-0F7048870610}" presName="compNode" presStyleCnt="0"/>
      <dgm:spPr/>
    </dgm:pt>
    <dgm:pt modelId="{7F569853-2CC5-4222-B841-CC36F2CDEA09}" type="pres">
      <dgm:prSet presAssocID="{918AC657-3C47-4AE1-BD69-0F7048870610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EBFD02AC-DB82-4C0D-8CAE-0AF4C04AB1DA}" type="pres">
      <dgm:prSet presAssocID="{918AC657-3C47-4AE1-BD69-0F704887061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45844743-913F-476B-86BE-182992E33754}" type="pres">
      <dgm:prSet presAssocID="{918AC657-3C47-4AE1-BD69-0F7048870610}" presName="spaceRect" presStyleCnt="0"/>
      <dgm:spPr/>
    </dgm:pt>
    <dgm:pt modelId="{595FE41E-5ABB-49B8-92D9-FF5DA4585B44}" type="pres">
      <dgm:prSet presAssocID="{918AC657-3C47-4AE1-BD69-0F7048870610}" presName="textRect" presStyleLbl="revTx" presStyleIdx="0" presStyleCnt="2">
        <dgm:presLayoutVars>
          <dgm:chMax val="1"/>
          <dgm:chPref val="1"/>
        </dgm:presLayoutVars>
      </dgm:prSet>
      <dgm:spPr/>
    </dgm:pt>
    <dgm:pt modelId="{44BB0BEA-ED6F-4469-91B3-71549AF871D3}" type="pres">
      <dgm:prSet presAssocID="{433187E2-1701-413D-9613-EF58B241BD8B}" presName="sibTrans" presStyleCnt="0"/>
      <dgm:spPr/>
    </dgm:pt>
    <dgm:pt modelId="{45D754C2-DAB4-46D8-8F77-70BBA2EB2588}" type="pres">
      <dgm:prSet presAssocID="{12AADB3B-F230-4E6E-8ACA-83F638C60482}" presName="compNode" presStyleCnt="0"/>
      <dgm:spPr/>
    </dgm:pt>
    <dgm:pt modelId="{AF27624B-7D01-4BFF-A3B6-E1AA79836A33}" type="pres">
      <dgm:prSet presAssocID="{12AADB3B-F230-4E6E-8ACA-83F638C60482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E563E42D-3075-4E70-83C9-50773DC80DE2}" type="pres">
      <dgm:prSet presAssocID="{12AADB3B-F230-4E6E-8ACA-83F638C6048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ach ball"/>
        </a:ext>
      </dgm:extLst>
    </dgm:pt>
    <dgm:pt modelId="{2274087B-756C-4DE4-B099-872D039E6BD5}" type="pres">
      <dgm:prSet presAssocID="{12AADB3B-F230-4E6E-8ACA-83F638C60482}" presName="spaceRect" presStyleCnt="0"/>
      <dgm:spPr/>
    </dgm:pt>
    <dgm:pt modelId="{34ACC84D-B300-4594-ACC6-FCC8BF4DCE2B}" type="pres">
      <dgm:prSet presAssocID="{12AADB3B-F230-4E6E-8ACA-83F638C6048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D27B592-766B-440A-ADF0-8F3AB9CD9BF8}" type="presOf" srcId="{12AADB3B-F230-4E6E-8ACA-83F638C60482}" destId="{34ACC84D-B300-4594-ACC6-FCC8BF4DCE2B}" srcOrd="0" destOrd="0" presId="urn:microsoft.com/office/officeart/2018/5/layout/IconLeafLabelList"/>
    <dgm:cxn modelId="{36DA1895-69A8-41D8-8F6B-B812170806F0}" srcId="{AF463541-EB22-4C38-B7A3-BA942809F53C}" destId="{918AC657-3C47-4AE1-BD69-0F7048870610}" srcOrd="0" destOrd="0" parTransId="{55DB26BE-4745-4DC5-BD32-203CB4811C9C}" sibTransId="{433187E2-1701-413D-9613-EF58B241BD8B}"/>
    <dgm:cxn modelId="{DCC6619B-6A25-411E-A017-78A4F84C6641}" type="presOf" srcId="{AF463541-EB22-4C38-B7A3-BA942809F53C}" destId="{152FE303-9F34-4999-B960-A791F72BFEDD}" srcOrd="0" destOrd="0" presId="urn:microsoft.com/office/officeart/2018/5/layout/IconLeafLabelList"/>
    <dgm:cxn modelId="{CC532DB2-4AC1-4472-B7BB-17BC67D3809F}" type="presOf" srcId="{918AC657-3C47-4AE1-BD69-0F7048870610}" destId="{595FE41E-5ABB-49B8-92D9-FF5DA4585B44}" srcOrd="0" destOrd="0" presId="urn:microsoft.com/office/officeart/2018/5/layout/IconLeafLabelList"/>
    <dgm:cxn modelId="{432D3CF1-7D80-4D04-9BF6-EFEED868C3AE}" srcId="{AF463541-EB22-4C38-B7A3-BA942809F53C}" destId="{12AADB3B-F230-4E6E-8ACA-83F638C60482}" srcOrd="1" destOrd="0" parTransId="{2A230554-9151-41E6-B68C-C11262B1D5BC}" sibTransId="{216EF739-28FE-46CC-84A2-B98ED1A80E95}"/>
    <dgm:cxn modelId="{30274692-B1F9-4CA9-B282-7BC2BE73AA14}" type="presParOf" srcId="{152FE303-9F34-4999-B960-A791F72BFEDD}" destId="{04A65546-7E3C-4096-9299-71FFEF234C6C}" srcOrd="0" destOrd="0" presId="urn:microsoft.com/office/officeart/2018/5/layout/IconLeafLabelList"/>
    <dgm:cxn modelId="{0DAE7B34-F2D3-494B-A1C2-CFAFD40A405A}" type="presParOf" srcId="{04A65546-7E3C-4096-9299-71FFEF234C6C}" destId="{7F569853-2CC5-4222-B841-CC36F2CDEA09}" srcOrd="0" destOrd="0" presId="urn:microsoft.com/office/officeart/2018/5/layout/IconLeafLabelList"/>
    <dgm:cxn modelId="{790DAF6F-6A3F-4361-B968-C343DF50FA75}" type="presParOf" srcId="{04A65546-7E3C-4096-9299-71FFEF234C6C}" destId="{EBFD02AC-DB82-4C0D-8CAE-0AF4C04AB1DA}" srcOrd="1" destOrd="0" presId="urn:microsoft.com/office/officeart/2018/5/layout/IconLeafLabelList"/>
    <dgm:cxn modelId="{18485766-18C3-4622-8391-A8FF7636A83B}" type="presParOf" srcId="{04A65546-7E3C-4096-9299-71FFEF234C6C}" destId="{45844743-913F-476B-86BE-182992E33754}" srcOrd="2" destOrd="0" presId="urn:microsoft.com/office/officeart/2018/5/layout/IconLeafLabelList"/>
    <dgm:cxn modelId="{4084E655-3F54-4DB5-B913-99597F02DF19}" type="presParOf" srcId="{04A65546-7E3C-4096-9299-71FFEF234C6C}" destId="{595FE41E-5ABB-49B8-92D9-FF5DA4585B44}" srcOrd="3" destOrd="0" presId="urn:microsoft.com/office/officeart/2018/5/layout/IconLeafLabelList"/>
    <dgm:cxn modelId="{DF222FD5-369E-40C2-800C-E27BA7A27198}" type="presParOf" srcId="{152FE303-9F34-4999-B960-A791F72BFEDD}" destId="{44BB0BEA-ED6F-4469-91B3-71549AF871D3}" srcOrd="1" destOrd="0" presId="urn:microsoft.com/office/officeart/2018/5/layout/IconLeafLabelList"/>
    <dgm:cxn modelId="{C78D63AB-90A5-4555-9FD3-AE18BF3ADE04}" type="presParOf" srcId="{152FE303-9F34-4999-B960-A791F72BFEDD}" destId="{45D754C2-DAB4-46D8-8F77-70BBA2EB2588}" srcOrd="2" destOrd="0" presId="urn:microsoft.com/office/officeart/2018/5/layout/IconLeafLabelList"/>
    <dgm:cxn modelId="{93CC4EAD-6A39-4C0C-BD50-955A1307D77D}" type="presParOf" srcId="{45D754C2-DAB4-46D8-8F77-70BBA2EB2588}" destId="{AF27624B-7D01-4BFF-A3B6-E1AA79836A33}" srcOrd="0" destOrd="0" presId="urn:microsoft.com/office/officeart/2018/5/layout/IconLeafLabelList"/>
    <dgm:cxn modelId="{BC827C72-FB4C-43FB-8F13-4E441ED4C283}" type="presParOf" srcId="{45D754C2-DAB4-46D8-8F77-70BBA2EB2588}" destId="{E563E42D-3075-4E70-83C9-50773DC80DE2}" srcOrd="1" destOrd="0" presId="urn:microsoft.com/office/officeart/2018/5/layout/IconLeafLabelList"/>
    <dgm:cxn modelId="{4122CA03-13CE-4ACC-8260-52159BA53B79}" type="presParOf" srcId="{45D754C2-DAB4-46D8-8F77-70BBA2EB2588}" destId="{2274087B-756C-4DE4-B099-872D039E6BD5}" srcOrd="2" destOrd="0" presId="urn:microsoft.com/office/officeart/2018/5/layout/IconLeafLabelList"/>
    <dgm:cxn modelId="{1F9F6795-681A-4E22-8B72-D26183E5F13C}" type="presParOf" srcId="{45D754C2-DAB4-46D8-8F77-70BBA2EB2588}" destId="{34ACC84D-B300-4594-ACC6-FCC8BF4DCE2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D7AC604-70F2-4941-8B26-246E2B3DE03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09214268-5D87-4BB3-ABC9-219623C36608}">
      <dgm:prSet/>
      <dgm:spPr/>
      <dgm:t>
        <a:bodyPr/>
        <a:lstStyle/>
        <a:p>
          <a:r>
            <a:rPr lang="en-US" b="0" i="0" dirty="0"/>
            <a:t>Interest-based learning (IBL) occurs when students identify their interests and use those interests to drive and lead learning experiences. </a:t>
          </a:r>
          <a:endParaRPr lang="en-US" dirty="0"/>
        </a:p>
      </dgm:t>
    </dgm:pt>
    <dgm:pt modelId="{167A18A7-8D37-42ED-A8AB-6734E1547CDB}" type="parTrans" cxnId="{F3363C13-440D-4B56-868C-9F59A9B65329}">
      <dgm:prSet/>
      <dgm:spPr/>
      <dgm:t>
        <a:bodyPr/>
        <a:lstStyle/>
        <a:p>
          <a:endParaRPr lang="en-US"/>
        </a:p>
      </dgm:t>
    </dgm:pt>
    <dgm:pt modelId="{C2B0F5FD-7E2D-480B-8511-98D8AC82FF31}" type="sibTrans" cxnId="{F3363C13-440D-4B56-868C-9F59A9B65329}">
      <dgm:prSet/>
      <dgm:spPr/>
      <dgm:t>
        <a:bodyPr/>
        <a:lstStyle/>
        <a:p>
          <a:endParaRPr lang="en-US"/>
        </a:p>
      </dgm:t>
    </dgm:pt>
    <dgm:pt modelId="{23069B4B-F0D5-4719-A756-EB9DFA75D5AD}">
      <dgm:prSet/>
      <dgm:spPr/>
      <dgm:t>
        <a:bodyPr/>
        <a:lstStyle/>
        <a:p>
          <a:r>
            <a:rPr lang="en-US" b="0" i="0"/>
            <a:t>The purpose of designing learning experiences around interests is to encourage an intrinsic motivation to learn and inspire a passion for learning. </a:t>
          </a:r>
          <a:endParaRPr lang="en-US"/>
        </a:p>
      </dgm:t>
    </dgm:pt>
    <dgm:pt modelId="{7003AC77-2768-4326-8992-D52AFD78F851}" type="parTrans" cxnId="{1DD31EFB-C5F9-4EB2-A86A-7B73DF2CDE31}">
      <dgm:prSet/>
      <dgm:spPr/>
      <dgm:t>
        <a:bodyPr/>
        <a:lstStyle/>
        <a:p>
          <a:endParaRPr lang="en-US"/>
        </a:p>
      </dgm:t>
    </dgm:pt>
    <dgm:pt modelId="{FBA7231D-512E-4C0F-AD7C-DB16A7A3E21E}" type="sibTrans" cxnId="{1DD31EFB-C5F9-4EB2-A86A-7B73DF2CDE31}">
      <dgm:prSet/>
      <dgm:spPr/>
      <dgm:t>
        <a:bodyPr/>
        <a:lstStyle/>
        <a:p>
          <a:endParaRPr lang="en-US"/>
        </a:p>
      </dgm:t>
    </dgm:pt>
    <dgm:pt modelId="{97616D22-DED2-4778-8A71-A41AD11E31D3}">
      <dgm:prSet/>
      <dgm:spPr/>
      <dgm:t>
        <a:bodyPr/>
        <a:lstStyle/>
        <a:p>
          <a:r>
            <a:rPr lang="en-US" b="0" i="0"/>
            <a:t>IBL channels the inherent eagerness of kids to learn about things they like into a guided cycle of asking questions and finding answers. </a:t>
          </a:r>
          <a:endParaRPr lang="en-US"/>
        </a:p>
      </dgm:t>
    </dgm:pt>
    <dgm:pt modelId="{C8D7DFBC-75A7-4A2B-A057-A97E9DDB531C}" type="parTrans" cxnId="{34B211A8-1AFF-4D32-B80A-038A74A7DBFF}">
      <dgm:prSet/>
      <dgm:spPr/>
      <dgm:t>
        <a:bodyPr/>
        <a:lstStyle/>
        <a:p>
          <a:endParaRPr lang="en-US"/>
        </a:p>
      </dgm:t>
    </dgm:pt>
    <dgm:pt modelId="{1AE26B28-BD5B-4CC9-803E-376B0D58A083}" type="sibTrans" cxnId="{34B211A8-1AFF-4D32-B80A-038A74A7DBFF}">
      <dgm:prSet/>
      <dgm:spPr/>
      <dgm:t>
        <a:bodyPr/>
        <a:lstStyle/>
        <a:p>
          <a:endParaRPr lang="en-US"/>
        </a:p>
      </dgm:t>
    </dgm:pt>
    <dgm:pt modelId="{60CAD642-D254-4B4F-B410-03F2C7B2CBA3}">
      <dgm:prSet/>
      <dgm:spPr/>
      <dgm:t>
        <a:bodyPr/>
        <a:lstStyle/>
        <a:p>
          <a:r>
            <a:rPr lang="en-US" b="0" i="0" dirty="0"/>
            <a:t>IBL is a process for expanding inquiry and discovery to increase engagement in learning, which ideally generalizes to other subjects</a:t>
          </a:r>
          <a:endParaRPr lang="en-US" dirty="0"/>
        </a:p>
      </dgm:t>
    </dgm:pt>
    <dgm:pt modelId="{550BE393-9E23-4787-A4B9-EA5A24D5F722}" type="parTrans" cxnId="{763B1D9B-9245-41B8-9949-06FB7CD06F39}">
      <dgm:prSet/>
      <dgm:spPr/>
      <dgm:t>
        <a:bodyPr/>
        <a:lstStyle/>
        <a:p>
          <a:endParaRPr lang="en-US"/>
        </a:p>
      </dgm:t>
    </dgm:pt>
    <dgm:pt modelId="{2287BA4A-4991-4F21-9CD5-1CDA7BDE3E74}" type="sibTrans" cxnId="{763B1D9B-9245-41B8-9949-06FB7CD06F39}">
      <dgm:prSet/>
      <dgm:spPr/>
      <dgm:t>
        <a:bodyPr/>
        <a:lstStyle/>
        <a:p>
          <a:endParaRPr lang="en-US"/>
        </a:p>
      </dgm:t>
    </dgm:pt>
    <dgm:pt modelId="{358D2962-A96A-4B96-A0B7-098EAA337822}" type="pres">
      <dgm:prSet presAssocID="{AD7AC604-70F2-4941-8B26-246E2B3DE039}" presName="root" presStyleCnt="0">
        <dgm:presLayoutVars>
          <dgm:dir/>
          <dgm:resizeHandles val="exact"/>
        </dgm:presLayoutVars>
      </dgm:prSet>
      <dgm:spPr/>
    </dgm:pt>
    <dgm:pt modelId="{06BFFFC1-16CE-4E47-95FF-F184EBCF7AED}" type="pres">
      <dgm:prSet presAssocID="{09214268-5D87-4BB3-ABC9-219623C36608}" presName="compNode" presStyleCnt="0"/>
      <dgm:spPr/>
    </dgm:pt>
    <dgm:pt modelId="{BAEFAA53-1597-4AF0-85AC-5055E18AD419}" type="pres">
      <dgm:prSet presAssocID="{09214268-5D87-4BB3-ABC9-219623C36608}" presName="bgRect" presStyleLbl="bgShp" presStyleIdx="0" presStyleCnt="4"/>
      <dgm:spPr/>
    </dgm:pt>
    <dgm:pt modelId="{27F95F4F-9E18-47A3-A1AD-C68AAD4B0EA7}" type="pres">
      <dgm:prSet presAssocID="{09214268-5D87-4BB3-ABC9-219623C36608}" presName="iconRect" presStyleLbl="node1" presStyleIdx="0" presStyleCnt="4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7961F8C-354E-47A9-90CB-1040E5638963}" type="pres">
      <dgm:prSet presAssocID="{09214268-5D87-4BB3-ABC9-219623C36608}" presName="spaceRect" presStyleCnt="0"/>
      <dgm:spPr/>
    </dgm:pt>
    <dgm:pt modelId="{571AEADC-1916-4A9E-8663-CCB052CE472A}" type="pres">
      <dgm:prSet presAssocID="{09214268-5D87-4BB3-ABC9-219623C36608}" presName="parTx" presStyleLbl="revTx" presStyleIdx="0" presStyleCnt="4">
        <dgm:presLayoutVars>
          <dgm:chMax val="0"/>
          <dgm:chPref val="0"/>
        </dgm:presLayoutVars>
      </dgm:prSet>
      <dgm:spPr/>
    </dgm:pt>
    <dgm:pt modelId="{620FCE85-1BE6-48CC-845D-26EA85A99DFD}" type="pres">
      <dgm:prSet presAssocID="{C2B0F5FD-7E2D-480B-8511-98D8AC82FF31}" presName="sibTrans" presStyleCnt="0"/>
      <dgm:spPr/>
    </dgm:pt>
    <dgm:pt modelId="{9A4D9FAC-6EFF-49FA-AE44-5E9653BB1ED2}" type="pres">
      <dgm:prSet presAssocID="{23069B4B-F0D5-4719-A756-EB9DFA75D5AD}" presName="compNode" presStyleCnt="0"/>
      <dgm:spPr/>
    </dgm:pt>
    <dgm:pt modelId="{468A2BD2-3034-4EB5-B237-5414380E8C03}" type="pres">
      <dgm:prSet presAssocID="{23069B4B-F0D5-4719-A756-EB9DFA75D5AD}" presName="bgRect" presStyleLbl="bgShp" presStyleIdx="1" presStyleCnt="4"/>
      <dgm:spPr/>
    </dgm:pt>
    <dgm:pt modelId="{3B37B943-F6C0-476B-AF7F-525996852294}" type="pres">
      <dgm:prSet presAssocID="{23069B4B-F0D5-4719-A756-EB9DFA75D5AD}" presName="iconRect" presStyleLbl="node1" presStyleIdx="1" presStyleCnt="4"/>
      <dgm:spPr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C9C3548A-5C54-4097-8161-E08AD0CEDB45}" type="pres">
      <dgm:prSet presAssocID="{23069B4B-F0D5-4719-A756-EB9DFA75D5AD}" presName="spaceRect" presStyleCnt="0"/>
      <dgm:spPr/>
    </dgm:pt>
    <dgm:pt modelId="{34B377F1-8488-497A-9A49-77B32FBCFEF2}" type="pres">
      <dgm:prSet presAssocID="{23069B4B-F0D5-4719-A756-EB9DFA75D5AD}" presName="parTx" presStyleLbl="revTx" presStyleIdx="1" presStyleCnt="4">
        <dgm:presLayoutVars>
          <dgm:chMax val="0"/>
          <dgm:chPref val="0"/>
        </dgm:presLayoutVars>
      </dgm:prSet>
      <dgm:spPr/>
    </dgm:pt>
    <dgm:pt modelId="{C2FDCECD-043C-48A7-BDCB-C40E53EDE9C6}" type="pres">
      <dgm:prSet presAssocID="{FBA7231D-512E-4C0F-AD7C-DB16A7A3E21E}" presName="sibTrans" presStyleCnt="0"/>
      <dgm:spPr/>
    </dgm:pt>
    <dgm:pt modelId="{45CC94B1-0C15-49C4-9D6B-2E5790DE8B7A}" type="pres">
      <dgm:prSet presAssocID="{97616D22-DED2-4778-8A71-A41AD11E31D3}" presName="compNode" presStyleCnt="0"/>
      <dgm:spPr/>
    </dgm:pt>
    <dgm:pt modelId="{D7C31176-FC76-432B-85FD-7707CE789595}" type="pres">
      <dgm:prSet presAssocID="{97616D22-DED2-4778-8A71-A41AD11E31D3}" presName="bgRect" presStyleLbl="bgShp" presStyleIdx="2" presStyleCnt="4"/>
      <dgm:spPr/>
    </dgm:pt>
    <dgm:pt modelId="{C0536E82-8086-42E9-9C39-712FC1DA8388}" type="pres">
      <dgm:prSet presAssocID="{97616D22-DED2-4778-8A71-A41AD11E31D3}" presName="iconRect" presStyleLbl="node1" presStyleIdx="2" presStyleCnt="4"/>
      <dgm:spPr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F4F7DAE3-8218-471D-AB51-8A982E445297}" type="pres">
      <dgm:prSet presAssocID="{97616D22-DED2-4778-8A71-A41AD11E31D3}" presName="spaceRect" presStyleCnt="0"/>
      <dgm:spPr/>
    </dgm:pt>
    <dgm:pt modelId="{ABC3F98E-9852-41FD-AA44-4AE42C2BD661}" type="pres">
      <dgm:prSet presAssocID="{97616D22-DED2-4778-8A71-A41AD11E31D3}" presName="parTx" presStyleLbl="revTx" presStyleIdx="2" presStyleCnt="4">
        <dgm:presLayoutVars>
          <dgm:chMax val="0"/>
          <dgm:chPref val="0"/>
        </dgm:presLayoutVars>
      </dgm:prSet>
      <dgm:spPr/>
    </dgm:pt>
    <dgm:pt modelId="{D26AF5B1-1A2B-414D-B652-6687BBF5476B}" type="pres">
      <dgm:prSet presAssocID="{1AE26B28-BD5B-4CC9-803E-376B0D58A083}" presName="sibTrans" presStyleCnt="0"/>
      <dgm:spPr/>
    </dgm:pt>
    <dgm:pt modelId="{B1645243-DB6E-4949-8C62-34AA45611C32}" type="pres">
      <dgm:prSet presAssocID="{60CAD642-D254-4B4F-B410-03F2C7B2CBA3}" presName="compNode" presStyleCnt="0"/>
      <dgm:spPr/>
    </dgm:pt>
    <dgm:pt modelId="{E6880CA9-CFEC-461E-B931-EAE0892487C4}" type="pres">
      <dgm:prSet presAssocID="{60CAD642-D254-4B4F-B410-03F2C7B2CBA3}" presName="bgRect" presStyleLbl="bgShp" presStyleIdx="3" presStyleCnt="4"/>
      <dgm:spPr/>
    </dgm:pt>
    <dgm:pt modelId="{3C7A8498-3109-45D7-9AF5-E906F5BB6025}" type="pres">
      <dgm:prSet presAssocID="{60CAD642-D254-4B4F-B410-03F2C7B2CBA3}" presName="iconRect" presStyleLbl="node1" presStyleIdx="3" presStyleCnt="4"/>
      <dgm:spPr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lescope"/>
        </a:ext>
      </dgm:extLst>
    </dgm:pt>
    <dgm:pt modelId="{D0EB3266-A620-418C-A6B3-A97A527484A2}" type="pres">
      <dgm:prSet presAssocID="{60CAD642-D254-4B4F-B410-03F2C7B2CBA3}" presName="spaceRect" presStyleCnt="0"/>
      <dgm:spPr/>
    </dgm:pt>
    <dgm:pt modelId="{DBC1297D-A036-4920-BA90-7A14B9E88B53}" type="pres">
      <dgm:prSet presAssocID="{60CAD642-D254-4B4F-B410-03F2C7B2CBA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3363C13-440D-4B56-868C-9F59A9B65329}" srcId="{AD7AC604-70F2-4941-8B26-246E2B3DE039}" destId="{09214268-5D87-4BB3-ABC9-219623C36608}" srcOrd="0" destOrd="0" parTransId="{167A18A7-8D37-42ED-A8AB-6734E1547CDB}" sibTransId="{C2B0F5FD-7E2D-480B-8511-98D8AC82FF31}"/>
    <dgm:cxn modelId="{7DFCFB16-712D-4CA6-9988-89C44BBCAD9D}" type="presOf" srcId="{09214268-5D87-4BB3-ABC9-219623C36608}" destId="{571AEADC-1916-4A9E-8663-CCB052CE472A}" srcOrd="0" destOrd="0" presId="urn:microsoft.com/office/officeart/2018/2/layout/IconVerticalSolidList"/>
    <dgm:cxn modelId="{AD8F9763-9044-47BF-803C-CB7FC16AD769}" type="presOf" srcId="{60CAD642-D254-4B4F-B410-03F2C7B2CBA3}" destId="{DBC1297D-A036-4920-BA90-7A14B9E88B53}" srcOrd="0" destOrd="0" presId="urn:microsoft.com/office/officeart/2018/2/layout/IconVerticalSolidList"/>
    <dgm:cxn modelId="{EF303775-D2EC-4B67-ABC0-77DC9A00945B}" type="presOf" srcId="{AD7AC604-70F2-4941-8B26-246E2B3DE039}" destId="{358D2962-A96A-4B96-A0B7-098EAA337822}" srcOrd="0" destOrd="0" presId="urn:microsoft.com/office/officeart/2018/2/layout/IconVerticalSolidList"/>
    <dgm:cxn modelId="{763B1D9B-9245-41B8-9949-06FB7CD06F39}" srcId="{AD7AC604-70F2-4941-8B26-246E2B3DE039}" destId="{60CAD642-D254-4B4F-B410-03F2C7B2CBA3}" srcOrd="3" destOrd="0" parTransId="{550BE393-9E23-4787-A4B9-EA5A24D5F722}" sibTransId="{2287BA4A-4991-4F21-9CD5-1CDA7BDE3E74}"/>
    <dgm:cxn modelId="{34B211A8-1AFF-4D32-B80A-038A74A7DBFF}" srcId="{AD7AC604-70F2-4941-8B26-246E2B3DE039}" destId="{97616D22-DED2-4778-8A71-A41AD11E31D3}" srcOrd="2" destOrd="0" parTransId="{C8D7DFBC-75A7-4A2B-A057-A97E9DDB531C}" sibTransId="{1AE26B28-BD5B-4CC9-803E-376B0D58A083}"/>
    <dgm:cxn modelId="{8494D8C2-3703-47E7-A155-CF2596AF68E0}" type="presOf" srcId="{97616D22-DED2-4778-8A71-A41AD11E31D3}" destId="{ABC3F98E-9852-41FD-AA44-4AE42C2BD661}" srcOrd="0" destOrd="0" presId="urn:microsoft.com/office/officeart/2018/2/layout/IconVerticalSolidList"/>
    <dgm:cxn modelId="{810C44D6-79DB-43CF-9D66-1D44435F43FA}" type="presOf" srcId="{23069B4B-F0D5-4719-A756-EB9DFA75D5AD}" destId="{34B377F1-8488-497A-9A49-77B32FBCFEF2}" srcOrd="0" destOrd="0" presId="urn:microsoft.com/office/officeart/2018/2/layout/IconVerticalSolidList"/>
    <dgm:cxn modelId="{1DD31EFB-C5F9-4EB2-A86A-7B73DF2CDE31}" srcId="{AD7AC604-70F2-4941-8B26-246E2B3DE039}" destId="{23069B4B-F0D5-4719-A756-EB9DFA75D5AD}" srcOrd="1" destOrd="0" parTransId="{7003AC77-2768-4326-8992-D52AFD78F851}" sibTransId="{FBA7231D-512E-4C0F-AD7C-DB16A7A3E21E}"/>
    <dgm:cxn modelId="{E5B0058C-65C7-428A-8822-B10F5B812EB2}" type="presParOf" srcId="{358D2962-A96A-4B96-A0B7-098EAA337822}" destId="{06BFFFC1-16CE-4E47-95FF-F184EBCF7AED}" srcOrd="0" destOrd="0" presId="urn:microsoft.com/office/officeart/2018/2/layout/IconVerticalSolidList"/>
    <dgm:cxn modelId="{BE130132-31AF-4BFA-9932-D714559CC552}" type="presParOf" srcId="{06BFFFC1-16CE-4E47-95FF-F184EBCF7AED}" destId="{BAEFAA53-1597-4AF0-85AC-5055E18AD419}" srcOrd="0" destOrd="0" presId="urn:microsoft.com/office/officeart/2018/2/layout/IconVerticalSolidList"/>
    <dgm:cxn modelId="{D8A2E854-AA58-4718-A94E-1ED17432ABF8}" type="presParOf" srcId="{06BFFFC1-16CE-4E47-95FF-F184EBCF7AED}" destId="{27F95F4F-9E18-47A3-A1AD-C68AAD4B0EA7}" srcOrd="1" destOrd="0" presId="urn:microsoft.com/office/officeart/2018/2/layout/IconVerticalSolidList"/>
    <dgm:cxn modelId="{47D5FF6C-C3B7-4796-9B5E-D4E93E442469}" type="presParOf" srcId="{06BFFFC1-16CE-4E47-95FF-F184EBCF7AED}" destId="{A7961F8C-354E-47A9-90CB-1040E5638963}" srcOrd="2" destOrd="0" presId="urn:microsoft.com/office/officeart/2018/2/layout/IconVerticalSolidList"/>
    <dgm:cxn modelId="{D7F0624C-EEF9-49AD-833D-FE82172FF340}" type="presParOf" srcId="{06BFFFC1-16CE-4E47-95FF-F184EBCF7AED}" destId="{571AEADC-1916-4A9E-8663-CCB052CE472A}" srcOrd="3" destOrd="0" presId="urn:microsoft.com/office/officeart/2018/2/layout/IconVerticalSolidList"/>
    <dgm:cxn modelId="{159D63D4-7096-44DE-A9BF-F6EC03FBCC5E}" type="presParOf" srcId="{358D2962-A96A-4B96-A0B7-098EAA337822}" destId="{620FCE85-1BE6-48CC-845D-26EA85A99DFD}" srcOrd="1" destOrd="0" presId="urn:microsoft.com/office/officeart/2018/2/layout/IconVerticalSolidList"/>
    <dgm:cxn modelId="{2E8227D5-EF6E-418E-A483-6E1E82B87C26}" type="presParOf" srcId="{358D2962-A96A-4B96-A0B7-098EAA337822}" destId="{9A4D9FAC-6EFF-49FA-AE44-5E9653BB1ED2}" srcOrd="2" destOrd="0" presId="urn:microsoft.com/office/officeart/2018/2/layout/IconVerticalSolidList"/>
    <dgm:cxn modelId="{C1215C59-49D1-4DF3-B135-F914BDCF647F}" type="presParOf" srcId="{9A4D9FAC-6EFF-49FA-AE44-5E9653BB1ED2}" destId="{468A2BD2-3034-4EB5-B237-5414380E8C03}" srcOrd="0" destOrd="0" presId="urn:microsoft.com/office/officeart/2018/2/layout/IconVerticalSolidList"/>
    <dgm:cxn modelId="{DCC612F9-8404-41C1-BA13-E9A3E5DD74F3}" type="presParOf" srcId="{9A4D9FAC-6EFF-49FA-AE44-5E9653BB1ED2}" destId="{3B37B943-F6C0-476B-AF7F-525996852294}" srcOrd="1" destOrd="0" presId="urn:microsoft.com/office/officeart/2018/2/layout/IconVerticalSolidList"/>
    <dgm:cxn modelId="{76FC7431-CD52-4C08-BB9C-54FDA5AD5D64}" type="presParOf" srcId="{9A4D9FAC-6EFF-49FA-AE44-5E9653BB1ED2}" destId="{C9C3548A-5C54-4097-8161-E08AD0CEDB45}" srcOrd="2" destOrd="0" presId="urn:microsoft.com/office/officeart/2018/2/layout/IconVerticalSolidList"/>
    <dgm:cxn modelId="{DCE2A224-9282-4DF2-8A7F-D41FEA818B6F}" type="presParOf" srcId="{9A4D9FAC-6EFF-49FA-AE44-5E9653BB1ED2}" destId="{34B377F1-8488-497A-9A49-77B32FBCFEF2}" srcOrd="3" destOrd="0" presId="urn:microsoft.com/office/officeart/2018/2/layout/IconVerticalSolidList"/>
    <dgm:cxn modelId="{D52CF0D7-6F1E-4CEC-9E7B-993A0F0FB252}" type="presParOf" srcId="{358D2962-A96A-4B96-A0B7-098EAA337822}" destId="{C2FDCECD-043C-48A7-BDCB-C40E53EDE9C6}" srcOrd="3" destOrd="0" presId="urn:microsoft.com/office/officeart/2018/2/layout/IconVerticalSolidList"/>
    <dgm:cxn modelId="{317A51F2-0C15-4DB2-8E39-9FDCC94324E4}" type="presParOf" srcId="{358D2962-A96A-4B96-A0B7-098EAA337822}" destId="{45CC94B1-0C15-49C4-9D6B-2E5790DE8B7A}" srcOrd="4" destOrd="0" presId="urn:microsoft.com/office/officeart/2018/2/layout/IconVerticalSolidList"/>
    <dgm:cxn modelId="{9D66BA38-C2CC-4FA7-B193-E9EA4799830D}" type="presParOf" srcId="{45CC94B1-0C15-49C4-9D6B-2E5790DE8B7A}" destId="{D7C31176-FC76-432B-85FD-7707CE789595}" srcOrd="0" destOrd="0" presId="urn:microsoft.com/office/officeart/2018/2/layout/IconVerticalSolidList"/>
    <dgm:cxn modelId="{DB82A422-4FE5-4DAF-B799-19492A9D6B94}" type="presParOf" srcId="{45CC94B1-0C15-49C4-9D6B-2E5790DE8B7A}" destId="{C0536E82-8086-42E9-9C39-712FC1DA8388}" srcOrd="1" destOrd="0" presId="urn:microsoft.com/office/officeart/2018/2/layout/IconVerticalSolidList"/>
    <dgm:cxn modelId="{941E4E23-6004-44EC-8B55-15C8504786AD}" type="presParOf" srcId="{45CC94B1-0C15-49C4-9D6B-2E5790DE8B7A}" destId="{F4F7DAE3-8218-471D-AB51-8A982E445297}" srcOrd="2" destOrd="0" presId="urn:microsoft.com/office/officeart/2018/2/layout/IconVerticalSolidList"/>
    <dgm:cxn modelId="{E9BC4692-8853-44E8-8BE2-96B7D849C5CD}" type="presParOf" srcId="{45CC94B1-0C15-49C4-9D6B-2E5790DE8B7A}" destId="{ABC3F98E-9852-41FD-AA44-4AE42C2BD661}" srcOrd="3" destOrd="0" presId="urn:microsoft.com/office/officeart/2018/2/layout/IconVerticalSolidList"/>
    <dgm:cxn modelId="{E3DB5E67-DB61-4C92-94A1-310A7B0BEC98}" type="presParOf" srcId="{358D2962-A96A-4B96-A0B7-098EAA337822}" destId="{D26AF5B1-1A2B-414D-B652-6687BBF5476B}" srcOrd="5" destOrd="0" presId="urn:microsoft.com/office/officeart/2018/2/layout/IconVerticalSolidList"/>
    <dgm:cxn modelId="{5E91F6C9-AB51-4BC0-B366-D04D358A694E}" type="presParOf" srcId="{358D2962-A96A-4B96-A0B7-098EAA337822}" destId="{B1645243-DB6E-4949-8C62-34AA45611C32}" srcOrd="6" destOrd="0" presId="urn:microsoft.com/office/officeart/2018/2/layout/IconVerticalSolidList"/>
    <dgm:cxn modelId="{9F97BE52-C306-4B91-B6DD-C4E2BE973A6C}" type="presParOf" srcId="{B1645243-DB6E-4949-8C62-34AA45611C32}" destId="{E6880CA9-CFEC-461E-B931-EAE0892487C4}" srcOrd="0" destOrd="0" presId="urn:microsoft.com/office/officeart/2018/2/layout/IconVerticalSolidList"/>
    <dgm:cxn modelId="{AF0909DB-5E1E-456E-A26D-64011E0AF830}" type="presParOf" srcId="{B1645243-DB6E-4949-8C62-34AA45611C32}" destId="{3C7A8498-3109-45D7-9AF5-E906F5BB6025}" srcOrd="1" destOrd="0" presId="urn:microsoft.com/office/officeart/2018/2/layout/IconVerticalSolidList"/>
    <dgm:cxn modelId="{5F955827-D1A9-4B5B-AD14-9B92780F277E}" type="presParOf" srcId="{B1645243-DB6E-4949-8C62-34AA45611C32}" destId="{D0EB3266-A620-418C-A6B3-A97A527484A2}" srcOrd="2" destOrd="0" presId="urn:microsoft.com/office/officeart/2018/2/layout/IconVerticalSolidList"/>
    <dgm:cxn modelId="{25085AC3-BEA6-48E6-92E2-26C09CD4A2CE}" type="presParOf" srcId="{B1645243-DB6E-4949-8C62-34AA45611C32}" destId="{DBC1297D-A036-4920-BA90-7A14B9E88B5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1734D34-AABA-4363-A995-84CCB7A1EF54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94E28FE-3E1D-4DC4-9529-BCAF3E6F31F8}">
      <dgm:prSet/>
      <dgm:spPr/>
      <dgm:t>
        <a:bodyPr/>
        <a:lstStyle/>
        <a:p>
          <a:r>
            <a:rPr lang="en-US"/>
            <a:t>Differentiated Instruction (Carol Tomlinson) is the gold standard of how to adapt classrooms to the educational needs of gifted and 2E learners</a:t>
          </a:r>
        </a:p>
      </dgm:t>
    </dgm:pt>
    <dgm:pt modelId="{9AADC9C7-60AD-41BD-8E0F-59059C92B479}" type="parTrans" cxnId="{C398554F-4AFC-434E-88DD-B1791B3CD23A}">
      <dgm:prSet/>
      <dgm:spPr/>
      <dgm:t>
        <a:bodyPr/>
        <a:lstStyle/>
        <a:p>
          <a:endParaRPr lang="en-US"/>
        </a:p>
      </dgm:t>
    </dgm:pt>
    <dgm:pt modelId="{665515BC-69F2-4989-B40C-F88408515802}" type="sibTrans" cxnId="{C398554F-4AFC-434E-88DD-B1791B3CD23A}">
      <dgm:prSet/>
      <dgm:spPr/>
      <dgm:t>
        <a:bodyPr/>
        <a:lstStyle/>
        <a:p>
          <a:endParaRPr lang="en-US"/>
        </a:p>
      </dgm:t>
    </dgm:pt>
    <dgm:pt modelId="{B44E8509-57EA-47C7-A165-B90E887887D7}">
      <dgm:prSet/>
      <dgm:spPr/>
      <dgm:t>
        <a:bodyPr/>
        <a:lstStyle/>
        <a:p>
          <a:r>
            <a:rPr lang="en-US"/>
            <a:t>DI is a student-centered, interest-driven approach to adapting curricula (we teach the students we HAVE, not the students we WANT to have)</a:t>
          </a:r>
        </a:p>
      </dgm:t>
    </dgm:pt>
    <dgm:pt modelId="{025B4A7A-6CC0-4806-8F06-5982718E783D}" type="parTrans" cxnId="{576E62DC-AEFE-44BD-BCB3-206D9AE192F8}">
      <dgm:prSet/>
      <dgm:spPr/>
      <dgm:t>
        <a:bodyPr/>
        <a:lstStyle/>
        <a:p>
          <a:endParaRPr lang="en-US"/>
        </a:p>
      </dgm:t>
    </dgm:pt>
    <dgm:pt modelId="{9A36BC45-E9D9-4CF8-A91D-F8E31BA48350}" type="sibTrans" cxnId="{576E62DC-AEFE-44BD-BCB3-206D9AE192F8}">
      <dgm:prSet/>
      <dgm:spPr/>
      <dgm:t>
        <a:bodyPr/>
        <a:lstStyle/>
        <a:p>
          <a:endParaRPr lang="en-US"/>
        </a:p>
      </dgm:t>
    </dgm:pt>
    <dgm:pt modelId="{FE559E26-ED97-46DD-B456-715DC1CF3697}">
      <dgm:prSet/>
      <dgm:spPr/>
      <dgm:t>
        <a:bodyPr/>
        <a:lstStyle/>
        <a:p>
          <a:r>
            <a:rPr lang="en-US"/>
            <a:t>In DI, the teacher anticipates the differences in students' readiness, interests, and learning profiles </a:t>
          </a:r>
        </a:p>
      </dgm:t>
    </dgm:pt>
    <dgm:pt modelId="{3BE2BA5A-2F84-46AB-A497-9ECFD5E92828}" type="parTrans" cxnId="{7457CE38-766F-4907-A11F-C712AAFC49ED}">
      <dgm:prSet/>
      <dgm:spPr/>
      <dgm:t>
        <a:bodyPr/>
        <a:lstStyle/>
        <a:p>
          <a:endParaRPr lang="en-US"/>
        </a:p>
      </dgm:t>
    </dgm:pt>
    <dgm:pt modelId="{28C6A519-8FF6-4E84-97C4-EAFDC53399EC}" type="sibTrans" cxnId="{7457CE38-766F-4907-A11F-C712AAFC49ED}">
      <dgm:prSet/>
      <dgm:spPr/>
      <dgm:t>
        <a:bodyPr/>
        <a:lstStyle/>
        <a:p>
          <a:endParaRPr lang="en-US"/>
        </a:p>
      </dgm:t>
    </dgm:pt>
    <dgm:pt modelId="{597BFB01-9599-48CE-96F4-058E3C849B32}">
      <dgm:prSet/>
      <dgm:spPr/>
      <dgm:t>
        <a:bodyPr/>
        <a:lstStyle/>
        <a:p>
          <a:r>
            <a:rPr lang="en-US"/>
            <a:t>DI creates different learning paths so that students can learn as much as they can as deeply as they can, without</a:t>
          </a:r>
        </a:p>
      </dgm:t>
    </dgm:pt>
    <dgm:pt modelId="{36166822-D05F-4CD7-8DDE-30F389178428}" type="parTrans" cxnId="{675000E7-8E4C-4EFC-A589-BE9B2CC591B7}">
      <dgm:prSet/>
      <dgm:spPr/>
      <dgm:t>
        <a:bodyPr/>
        <a:lstStyle/>
        <a:p>
          <a:endParaRPr lang="en-US"/>
        </a:p>
      </dgm:t>
    </dgm:pt>
    <dgm:pt modelId="{B6181138-6A9E-4D60-B25A-0BEC14CD1D52}" type="sibTrans" cxnId="{675000E7-8E4C-4EFC-A589-BE9B2CC591B7}">
      <dgm:prSet/>
      <dgm:spPr/>
      <dgm:t>
        <a:bodyPr/>
        <a:lstStyle/>
        <a:p>
          <a:endParaRPr lang="en-US"/>
        </a:p>
      </dgm:t>
    </dgm:pt>
    <dgm:pt modelId="{7DC5CD48-B726-4F9A-82DB-D34629224945}">
      <dgm:prSet/>
      <dgm:spPr/>
      <dgm:t>
        <a:bodyPr/>
        <a:lstStyle/>
        <a:p>
          <a:r>
            <a:rPr lang="en-US"/>
            <a:t>undue anxiety because the assignments are too taxing</a:t>
          </a:r>
        </a:p>
      </dgm:t>
    </dgm:pt>
    <dgm:pt modelId="{1E4C62E5-A88E-430E-B182-36B42A4B9CB0}" type="parTrans" cxnId="{8646B602-B368-45C3-AAA3-D20AC7DFB563}">
      <dgm:prSet/>
      <dgm:spPr/>
      <dgm:t>
        <a:bodyPr/>
        <a:lstStyle/>
        <a:p>
          <a:endParaRPr lang="en-US"/>
        </a:p>
      </dgm:t>
    </dgm:pt>
    <dgm:pt modelId="{6EF3875F-738A-4087-9E32-D17F8B6B7B82}" type="sibTrans" cxnId="{8646B602-B368-45C3-AAA3-D20AC7DFB563}">
      <dgm:prSet/>
      <dgm:spPr/>
      <dgm:t>
        <a:bodyPr/>
        <a:lstStyle/>
        <a:p>
          <a:endParaRPr lang="en-US"/>
        </a:p>
      </dgm:t>
    </dgm:pt>
    <dgm:pt modelId="{54603572-1641-4AEB-87E0-C1BC5EF2076B}">
      <dgm:prSet/>
      <dgm:spPr/>
      <dgm:t>
        <a:bodyPr/>
        <a:lstStyle/>
        <a:p>
          <a:r>
            <a:rPr lang="en-US"/>
            <a:t>boredom because they are not challenging enough. </a:t>
          </a:r>
        </a:p>
      </dgm:t>
    </dgm:pt>
    <dgm:pt modelId="{DEF3DAB4-25E1-44D2-AF50-4D7D9FF6E50B}" type="parTrans" cxnId="{33BC728C-C5FC-4ED6-952F-F97B2CA11089}">
      <dgm:prSet/>
      <dgm:spPr/>
      <dgm:t>
        <a:bodyPr/>
        <a:lstStyle/>
        <a:p>
          <a:endParaRPr lang="en-US"/>
        </a:p>
      </dgm:t>
    </dgm:pt>
    <dgm:pt modelId="{FEA5FFBB-EE31-4B61-9238-64BFABB8E0D1}" type="sibTrans" cxnId="{33BC728C-C5FC-4ED6-952F-F97B2CA11089}">
      <dgm:prSet/>
      <dgm:spPr/>
      <dgm:t>
        <a:bodyPr/>
        <a:lstStyle/>
        <a:p>
          <a:endParaRPr lang="en-US"/>
        </a:p>
      </dgm:t>
    </dgm:pt>
    <dgm:pt modelId="{A217FB06-8697-FC4C-850B-DBDCDC65C57F}" type="pres">
      <dgm:prSet presAssocID="{81734D34-AABA-4363-A995-84CCB7A1EF54}" presName="linear" presStyleCnt="0">
        <dgm:presLayoutVars>
          <dgm:animLvl val="lvl"/>
          <dgm:resizeHandles val="exact"/>
        </dgm:presLayoutVars>
      </dgm:prSet>
      <dgm:spPr/>
    </dgm:pt>
    <dgm:pt modelId="{98D9323B-5F64-4144-AFD0-BD47A53EE0AA}" type="pres">
      <dgm:prSet presAssocID="{F94E28FE-3E1D-4DC4-9529-BCAF3E6F31F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EAE6C5A-04FE-7D4B-A9A7-A0440CFAB1C4}" type="pres">
      <dgm:prSet presAssocID="{665515BC-69F2-4989-B40C-F88408515802}" presName="spacer" presStyleCnt="0"/>
      <dgm:spPr/>
    </dgm:pt>
    <dgm:pt modelId="{B82641A7-572D-C446-996D-B62EE6C23603}" type="pres">
      <dgm:prSet presAssocID="{B44E8509-57EA-47C7-A165-B90E887887D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BEE5662-673C-1D4A-AA88-6E2794737CD9}" type="pres">
      <dgm:prSet presAssocID="{9A36BC45-E9D9-4CF8-A91D-F8E31BA48350}" presName="spacer" presStyleCnt="0"/>
      <dgm:spPr/>
    </dgm:pt>
    <dgm:pt modelId="{A42F601C-B791-DE41-9062-3836D6E5BD0D}" type="pres">
      <dgm:prSet presAssocID="{FE559E26-ED97-46DD-B456-715DC1CF369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CF086DD-4ACE-F346-84B5-712414CA4F8D}" type="pres">
      <dgm:prSet presAssocID="{28C6A519-8FF6-4E84-97C4-EAFDC53399EC}" presName="spacer" presStyleCnt="0"/>
      <dgm:spPr/>
    </dgm:pt>
    <dgm:pt modelId="{49001AC9-54E6-2248-8EDA-ABCC5546A63E}" type="pres">
      <dgm:prSet presAssocID="{597BFB01-9599-48CE-96F4-058E3C849B32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6175905-23BA-EC41-ADBF-FB1AB24899F5}" type="pres">
      <dgm:prSet presAssocID="{597BFB01-9599-48CE-96F4-058E3C849B3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8646B602-B368-45C3-AAA3-D20AC7DFB563}" srcId="{597BFB01-9599-48CE-96F4-058E3C849B32}" destId="{7DC5CD48-B726-4F9A-82DB-D34629224945}" srcOrd="0" destOrd="0" parTransId="{1E4C62E5-A88E-430E-B182-36B42A4B9CB0}" sibTransId="{6EF3875F-738A-4087-9E32-D17F8B6B7B82}"/>
    <dgm:cxn modelId="{1DFFA016-C475-6849-B7CC-83FFEEAAEFF6}" type="presOf" srcId="{FE559E26-ED97-46DD-B456-715DC1CF3697}" destId="{A42F601C-B791-DE41-9062-3836D6E5BD0D}" srcOrd="0" destOrd="0" presId="urn:microsoft.com/office/officeart/2005/8/layout/vList2"/>
    <dgm:cxn modelId="{7457CE38-766F-4907-A11F-C712AAFC49ED}" srcId="{81734D34-AABA-4363-A995-84CCB7A1EF54}" destId="{FE559E26-ED97-46DD-B456-715DC1CF3697}" srcOrd="2" destOrd="0" parTransId="{3BE2BA5A-2F84-46AB-A497-9ECFD5E92828}" sibTransId="{28C6A519-8FF6-4E84-97C4-EAFDC53399EC}"/>
    <dgm:cxn modelId="{C398554F-4AFC-434E-88DD-B1791B3CD23A}" srcId="{81734D34-AABA-4363-A995-84CCB7A1EF54}" destId="{F94E28FE-3E1D-4DC4-9529-BCAF3E6F31F8}" srcOrd="0" destOrd="0" parTransId="{9AADC9C7-60AD-41BD-8E0F-59059C92B479}" sibTransId="{665515BC-69F2-4989-B40C-F88408515802}"/>
    <dgm:cxn modelId="{9EE5B558-1C82-5345-B2CC-D15C8FF16FE3}" type="presOf" srcId="{F94E28FE-3E1D-4DC4-9529-BCAF3E6F31F8}" destId="{98D9323B-5F64-4144-AFD0-BD47A53EE0AA}" srcOrd="0" destOrd="0" presId="urn:microsoft.com/office/officeart/2005/8/layout/vList2"/>
    <dgm:cxn modelId="{9385FC64-6A0F-0D4F-9535-457E2CD876D9}" type="presOf" srcId="{54603572-1641-4AEB-87E0-C1BC5EF2076B}" destId="{06175905-23BA-EC41-ADBF-FB1AB24899F5}" srcOrd="0" destOrd="1" presId="urn:microsoft.com/office/officeart/2005/8/layout/vList2"/>
    <dgm:cxn modelId="{33BC728C-C5FC-4ED6-952F-F97B2CA11089}" srcId="{597BFB01-9599-48CE-96F4-058E3C849B32}" destId="{54603572-1641-4AEB-87E0-C1BC5EF2076B}" srcOrd="1" destOrd="0" parTransId="{DEF3DAB4-25E1-44D2-AF50-4D7D9FF6E50B}" sibTransId="{FEA5FFBB-EE31-4B61-9238-64BFABB8E0D1}"/>
    <dgm:cxn modelId="{DF5638B6-7CEF-A74C-9465-B38A9405E77E}" type="presOf" srcId="{81734D34-AABA-4363-A995-84CCB7A1EF54}" destId="{A217FB06-8697-FC4C-850B-DBDCDC65C57F}" srcOrd="0" destOrd="0" presId="urn:microsoft.com/office/officeart/2005/8/layout/vList2"/>
    <dgm:cxn modelId="{F0860CD9-7C72-7B4C-8467-C99A5A318AFC}" type="presOf" srcId="{7DC5CD48-B726-4F9A-82DB-D34629224945}" destId="{06175905-23BA-EC41-ADBF-FB1AB24899F5}" srcOrd="0" destOrd="0" presId="urn:microsoft.com/office/officeart/2005/8/layout/vList2"/>
    <dgm:cxn modelId="{265568D9-FB9C-CB42-B77F-3CC4C1AA5B17}" type="presOf" srcId="{597BFB01-9599-48CE-96F4-058E3C849B32}" destId="{49001AC9-54E6-2248-8EDA-ABCC5546A63E}" srcOrd="0" destOrd="0" presId="urn:microsoft.com/office/officeart/2005/8/layout/vList2"/>
    <dgm:cxn modelId="{576E62DC-AEFE-44BD-BCB3-206D9AE192F8}" srcId="{81734D34-AABA-4363-A995-84CCB7A1EF54}" destId="{B44E8509-57EA-47C7-A165-B90E887887D7}" srcOrd="1" destOrd="0" parTransId="{025B4A7A-6CC0-4806-8F06-5982718E783D}" sibTransId="{9A36BC45-E9D9-4CF8-A91D-F8E31BA48350}"/>
    <dgm:cxn modelId="{3B04EDE3-6EEA-6E41-B8F1-1D381FDBD9E3}" type="presOf" srcId="{B44E8509-57EA-47C7-A165-B90E887887D7}" destId="{B82641A7-572D-C446-996D-B62EE6C23603}" srcOrd="0" destOrd="0" presId="urn:microsoft.com/office/officeart/2005/8/layout/vList2"/>
    <dgm:cxn modelId="{675000E7-8E4C-4EFC-A589-BE9B2CC591B7}" srcId="{81734D34-AABA-4363-A995-84CCB7A1EF54}" destId="{597BFB01-9599-48CE-96F4-058E3C849B32}" srcOrd="3" destOrd="0" parTransId="{36166822-D05F-4CD7-8DDE-30F389178428}" sibTransId="{B6181138-6A9E-4D60-B25A-0BEC14CD1D52}"/>
    <dgm:cxn modelId="{2E13E157-B614-754A-A0BD-C0CB6841F0B3}" type="presParOf" srcId="{A217FB06-8697-FC4C-850B-DBDCDC65C57F}" destId="{98D9323B-5F64-4144-AFD0-BD47A53EE0AA}" srcOrd="0" destOrd="0" presId="urn:microsoft.com/office/officeart/2005/8/layout/vList2"/>
    <dgm:cxn modelId="{8D0E950E-1A23-2148-B64F-8B8A64C2AF41}" type="presParOf" srcId="{A217FB06-8697-FC4C-850B-DBDCDC65C57F}" destId="{1EAE6C5A-04FE-7D4B-A9A7-A0440CFAB1C4}" srcOrd="1" destOrd="0" presId="urn:microsoft.com/office/officeart/2005/8/layout/vList2"/>
    <dgm:cxn modelId="{A0B2C217-1174-C44E-9EFB-8D1767381576}" type="presParOf" srcId="{A217FB06-8697-FC4C-850B-DBDCDC65C57F}" destId="{B82641A7-572D-C446-996D-B62EE6C23603}" srcOrd="2" destOrd="0" presId="urn:microsoft.com/office/officeart/2005/8/layout/vList2"/>
    <dgm:cxn modelId="{914A6DE9-7FA3-124C-8CB2-A013FEA6D616}" type="presParOf" srcId="{A217FB06-8697-FC4C-850B-DBDCDC65C57F}" destId="{9BEE5662-673C-1D4A-AA88-6E2794737CD9}" srcOrd="3" destOrd="0" presId="urn:microsoft.com/office/officeart/2005/8/layout/vList2"/>
    <dgm:cxn modelId="{F10EBFFE-DD00-4B47-95FC-1F047C61D8DA}" type="presParOf" srcId="{A217FB06-8697-FC4C-850B-DBDCDC65C57F}" destId="{A42F601C-B791-DE41-9062-3836D6E5BD0D}" srcOrd="4" destOrd="0" presId="urn:microsoft.com/office/officeart/2005/8/layout/vList2"/>
    <dgm:cxn modelId="{8D660085-EFCF-E24C-AEC2-73D8E43E0116}" type="presParOf" srcId="{A217FB06-8697-FC4C-850B-DBDCDC65C57F}" destId="{7CF086DD-4ACE-F346-84B5-712414CA4F8D}" srcOrd="5" destOrd="0" presId="urn:microsoft.com/office/officeart/2005/8/layout/vList2"/>
    <dgm:cxn modelId="{14B75661-C418-BA40-9677-B7E043B97C98}" type="presParOf" srcId="{A217FB06-8697-FC4C-850B-DBDCDC65C57F}" destId="{49001AC9-54E6-2248-8EDA-ABCC5546A63E}" srcOrd="6" destOrd="0" presId="urn:microsoft.com/office/officeart/2005/8/layout/vList2"/>
    <dgm:cxn modelId="{68E6641C-B872-7B49-9D9B-D43CE009E04A}" type="presParOf" srcId="{A217FB06-8697-FC4C-850B-DBDCDC65C57F}" destId="{06175905-23BA-EC41-ADBF-FB1AB24899F5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0E9B339-ABC2-4632-91BA-D8704D0CD83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222720-4CCD-4004-B010-E518B1AD520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25 Question Chapter Test</a:t>
          </a:r>
        </a:p>
      </dgm:t>
    </dgm:pt>
    <dgm:pt modelId="{BF7AE09A-2E09-47BC-9EEB-4C728F70BE5D}" type="parTrans" cxnId="{82F5D9F7-A4D4-42D0-B609-3C48DE13298C}">
      <dgm:prSet/>
      <dgm:spPr/>
      <dgm:t>
        <a:bodyPr/>
        <a:lstStyle/>
        <a:p>
          <a:endParaRPr lang="en-US"/>
        </a:p>
      </dgm:t>
    </dgm:pt>
    <dgm:pt modelId="{FF861A4C-9E58-4A6C-A22D-99564B1950C0}" type="sibTrans" cxnId="{82F5D9F7-A4D4-42D0-B609-3C48DE13298C}">
      <dgm:prSet/>
      <dgm:spPr/>
      <dgm:t>
        <a:bodyPr/>
        <a:lstStyle/>
        <a:p>
          <a:endParaRPr lang="en-US"/>
        </a:p>
      </dgm:t>
    </dgm:pt>
    <dgm:pt modelId="{0A374899-EFC2-4E06-91AE-CB14A31DFBB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Five-page paper</a:t>
          </a:r>
        </a:p>
      </dgm:t>
    </dgm:pt>
    <dgm:pt modelId="{D9CF143B-81AF-4D02-90D2-F552EE15CAF1}" type="parTrans" cxnId="{A050AB7D-2484-498F-8A68-B793176680D4}">
      <dgm:prSet/>
      <dgm:spPr/>
      <dgm:t>
        <a:bodyPr/>
        <a:lstStyle/>
        <a:p>
          <a:endParaRPr lang="en-US"/>
        </a:p>
      </dgm:t>
    </dgm:pt>
    <dgm:pt modelId="{8A70EFDB-2C74-4C3E-BE64-897866879B73}" type="sibTrans" cxnId="{A050AB7D-2484-498F-8A68-B793176680D4}">
      <dgm:prSet/>
      <dgm:spPr/>
      <dgm:t>
        <a:bodyPr/>
        <a:lstStyle/>
        <a:p>
          <a:endParaRPr lang="en-US"/>
        </a:p>
      </dgm:t>
    </dgm:pt>
    <dgm:pt modelId="{324CD449-BE1D-4F57-80C6-D3F9C20BB0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10-minute Presentation</a:t>
          </a:r>
        </a:p>
      </dgm:t>
    </dgm:pt>
    <dgm:pt modelId="{97D1E917-0FC8-4D2F-BF35-A2A194396E41}" type="parTrans" cxnId="{67BFEA39-1161-4C5B-9BBE-97F028BBF90A}">
      <dgm:prSet/>
      <dgm:spPr/>
      <dgm:t>
        <a:bodyPr/>
        <a:lstStyle/>
        <a:p>
          <a:endParaRPr lang="en-US"/>
        </a:p>
      </dgm:t>
    </dgm:pt>
    <dgm:pt modelId="{2511B346-84B2-48BE-AB53-ECB3C0642EBA}" type="sibTrans" cxnId="{67BFEA39-1161-4C5B-9BBE-97F028BBF90A}">
      <dgm:prSet/>
      <dgm:spPr/>
      <dgm:t>
        <a:bodyPr/>
        <a:lstStyle/>
        <a:p>
          <a:endParaRPr lang="en-US"/>
        </a:p>
      </dgm:t>
    </dgm:pt>
    <dgm:pt modelId="{357CFB19-BD46-458E-844A-E182C0743B19}" type="pres">
      <dgm:prSet presAssocID="{A0E9B339-ABC2-4632-91BA-D8704D0CD835}" presName="root" presStyleCnt="0">
        <dgm:presLayoutVars>
          <dgm:dir/>
          <dgm:resizeHandles val="exact"/>
        </dgm:presLayoutVars>
      </dgm:prSet>
      <dgm:spPr/>
    </dgm:pt>
    <dgm:pt modelId="{771EC8A2-4128-48B1-A62D-F97D8BF87F84}" type="pres">
      <dgm:prSet presAssocID="{08222720-4CCD-4004-B010-E518B1AD5208}" presName="compNode" presStyleCnt="0"/>
      <dgm:spPr/>
    </dgm:pt>
    <dgm:pt modelId="{91DA4378-8565-4618-B60E-B5C726183CF6}" type="pres">
      <dgm:prSet presAssocID="{08222720-4CCD-4004-B010-E518B1AD5208}" presName="bgRect" presStyleLbl="bgShp" presStyleIdx="0" presStyleCnt="3"/>
      <dgm:spPr/>
    </dgm:pt>
    <dgm:pt modelId="{96DE93D0-14D4-4EE2-B189-C951D1209CF8}" type="pres">
      <dgm:prSet presAssocID="{08222720-4CCD-4004-B010-E518B1AD520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026E5D9-AE54-4618-ABE8-0208B027B850}" type="pres">
      <dgm:prSet presAssocID="{08222720-4CCD-4004-B010-E518B1AD5208}" presName="spaceRect" presStyleCnt="0"/>
      <dgm:spPr/>
    </dgm:pt>
    <dgm:pt modelId="{EA9C6AFC-A43A-4E26-9B7F-EDE893EC5565}" type="pres">
      <dgm:prSet presAssocID="{08222720-4CCD-4004-B010-E518B1AD5208}" presName="parTx" presStyleLbl="revTx" presStyleIdx="0" presStyleCnt="3">
        <dgm:presLayoutVars>
          <dgm:chMax val="0"/>
          <dgm:chPref val="0"/>
        </dgm:presLayoutVars>
      </dgm:prSet>
      <dgm:spPr/>
    </dgm:pt>
    <dgm:pt modelId="{13D60351-71FD-4F66-B90B-71F073A31D85}" type="pres">
      <dgm:prSet presAssocID="{FF861A4C-9E58-4A6C-A22D-99564B1950C0}" presName="sibTrans" presStyleCnt="0"/>
      <dgm:spPr/>
    </dgm:pt>
    <dgm:pt modelId="{965598AA-8294-4C50-8D5E-53105D8B44FB}" type="pres">
      <dgm:prSet presAssocID="{0A374899-EFC2-4E06-91AE-CB14A31DFBB9}" presName="compNode" presStyleCnt="0"/>
      <dgm:spPr/>
    </dgm:pt>
    <dgm:pt modelId="{E15B23C1-CF4B-43C1-B57E-B39EBDA5F0D6}" type="pres">
      <dgm:prSet presAssocID="{0A374899-EFC2-4E06-91AE-CB14A31DFBB9}" presName="bgRect" presStyleLbl="bgShp" presStyleIdx="1" presStyleCnt="3"/>
      <dgm:spPr/>
    </dgm:pt>
    <dgm:pt modelId="{97F9B81B-54EE-4C84-834B-3206B22F15C2}" type="pres">
      <dgm:prSet presAssocID="{0A374899-EFC2-4E06-91AE-CB14A31DFBB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D3A0A23B-8B67-42A5-95DC-D644C89F5523}" type="pres">
      <dgm:prSet presAssocID="{0A374899-EFC2-4E06-91AE-CB14A31DFBB9}" presName="spaceRect" presStyleCnt="0"/>
      <dgm:spPr/>
    </dgm:pt>
    <dgm:pt modelId="{79590AD9-7E41-4481-8577-BF547E0EB99A}" type="pres">
      <dgm:prSet presAssocID="{0A374899-EFC2-4E06-91AE-CB14A31DFBB9}" presName="parTx" presStyleLbl="revTx" presStyleIdx="1" presStyleCnt="3">
        <dgm:presLayoutVars>
          <dgm:chMax val="0"/>
          <dgm:chPref val="0"/>
        </dgm:presLayoutVars>
      </dgm:prSet>
      <dgm:spPr/>
    </dgm:pt>
    <dgm:pt modelId="{4FD826C6-FACC-462E-88DD-F7ADC3EAA792}" type="pres">
      <dgm:prSet presAssocID="{8A70EFDB-2C74-4C3E-BE64-897866879B73}" presName="sibTrans" presStyleCnt="0"/>
      <dgm:spPr/>
    </dgm:pt>
    <dgm:pt modelId="{335B001A-3195-4D49-942B-D88593FA1AE8}" type="pres">
      <dgm:prSet presAssocID="{324CD449-BE1D-4F57-80C6-D3F9C20BB01F}" presName="compNode" presStyleCnt="0"/>
      <dgm:spPr/>
    </dgm:pt>
    <dgm:pt modelId="{AF61CEB4-4C58-41D4-B8FF-3A1478FBF7CB}" type="pres">
      <dgm:prSet presAssocID="{324CD449-BE1D-4F57-80C6-D3F9C20BB01F}" presName="bgRect" presStyleLbl="bgShp" presStyleIdx="2" presStyleCnt="3"/>
      <dgm:spPr/>
    </dgm:pt>
    <dgm:pt modelId="{138031BE-F1D8-492E-A784-D81DC12D75D0}" type="pres">
      <dgm:prSet presAssocID="{324CD449-BE1D-4F57-80C6-D3F9C20BB01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902D55CA-C7E3-4658-8761-DA66BEF51613}" type="pres">
      <dgm:prSet presAssocID="{324CD449-BE1D-4F57-80C6-D3F9C20BB01F}" presName="spaceRect" presStyleCnt="0"/>
      <dgm:spPr/>
    </dgm:pt>
    <dgm:pt modelId="{D82E4585-A35F-46CE-98A0-3D6E243E0A37}" type="pres">
      <dgm:prSet presAssocID="{324CD449-BE1D-4F57-80C6-D3F9C20BB01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CAED003-2EB9-4966-8E3C-BD5B87F2D307}" type="presOf" srcId="{0A374899-EFC2-4E06-91AE-CB14A31DFBB9}" destId="{79590AD9-7E41-4481-8577-BF547E0EB99A}" srcOrd="0" destOrd="0" presId="urn:microsoft.com/office/officeart/2018/2/layout/IconVerticalSolidList"/>
    <dgm:cxn modelId="{67BFEA39-1161-4C5B-9BBE-97F028BBF90A}" srcId="{A0E9B339-ABC2-4632-91BA-D8704D0CD835}" destId="{324CD449-BE1D-4F57-80C6-D3F9C20BB01F}" srcOrd="2" destOrd="0" parTransId="{97D1E917-0FC8-4D2F-BF35-A2A194396E41}" sibTransId="{2511B346-84B2-48BE-AB53-ECB3C0642EBA}"/>
    <dgm:cxn modelId="{A3E6C848-EB24-4B30-84BB-5657EDBFE405}" type="presOf" srcId="{08222720-4CCD-4004-B010-E518B1AD5208}" destId="{EA9C6AFC-A43A-4E26-9B7F-EDE893EC5565}" srcOrd="0" destOrd="0" presId="urn:microsoft.com/office/officeart/2018/2/layout/IconVerticalSolidList"/>
    <dgm:cxn modelId="{C876DE6C-9E1B-4047-B9C0-3F916FB84ACE}" type="presOf" srcId="{324CD449-BE1D-4F57-80C6-D3F9C20BB01F}" destId="{D82E4585-A35F-46CE-98A0-3D6E243E0A37}" srcOrd="0" destOrd="0" presId="urn:microsoft.com/office/officeart/2018/2/layout/IconVerticalSolidList"/>
    <dgm:cxn modelId="{A050AB7D-2484-498F-8A68-B793176680D4}" srcId="{A0E9B339-ABC2-4632-91BA-D8704D0CD835}" destId="{0A374899-EFC2-4E06-91AE-CB14A31DFBB9}" srcOrd="1" destOrd="0" parTransId="{D9CF143B-81AF-4D02-90D2-F552EE15CAF1}" sibTransId="{8A70EFDB-2C74-4C3E-BE64-897866879B73}"/>
    <dgm:cxn modelId="{CC897BA6-188B-444F-9168-F5E29129F7F4}" type="presOf" srcId="{A0E9B339-ABC2-4632-91BA-D8704D0CD835}" destId="{357CFB19-BD46-458E-844A-E182C0743B19}" srcOrd="0" destOrd="0" presId="urn:microsoft.com/office/officeart/2018/2/layout/IconVerticalSolidList"/>
    <dgm:cxn modelId="{82F5D9F7-A4D4-42D0-B609-3C48DE13298C}" srcId="{A0E9B339-ABC2-4632-91BA-D8704D0CD835}" destId="{08222720-4CCD-4004-B010-E518B1AD5208}" srcOrd="0" destOrd="0" parTransId="{BF7AE09A-2E09-47BC-9EEB-4C728F70BE5D}" sibTransId="{FF861A4C-9E58-4A6C-A22D-99564B1950C0}"/>
    <dgm:cxn modelId="{36D98F2B-0591-4BA3-9152-494D2D6BE7AA}" type="presParOf" srcId="{357CFB19-BD46-458E-844A-E182C0743B19}" destId="{771EC8A2-4128-48B1-A62D-F97D8BF87F84}" srcOrd="0" destOrd="0" presId="urn:microsoft.com/office/officeart/2018/2/layout/IconVerticalSolidList"/>
    <dgm:cxn modelId="{A910D046-73B0-4E03-AA73-D8046F475A95}" type="presParOf" srcId="{771EC8A2-4128-48B1-A62D-F97D8BF87F84}" destId="{91DA4378-8565-4618-B60E-B5C726183CF6}" srcOrd="0" destOrd="0" presId="urn:microsoft.com/office/officeart/2018/2/layout/IconVerticalSolidList"/>
    <dgm:cxn modelId="{2C3D32F2-C755-4A67-909D-C0A12A1C9A12}" type="presParOf" srcId="{771EC8A2-4128-48B1-A62D-F97D8BF87F84}" destId="{96DE93D0-14D4-4EE2-B189-C951D1209CF8}" srcOrd="1" destOrd="0" presId="urn:microsoft.com/office/officeart/2018/2/layout/IconVerticalSolidList"/>
    <dgm:cxn modelId="{9C88F6B1-8732-45EB-92F6-0387121C897A}" type="presParOf" srcId="{771EC8A2-4128-48B1-A62D-F97D8BF87F84}" destId="{1026E5D9-AE54-4618-ABE8-0208B027B850}" srcOrd="2" destOrd="0" presId="urn:microsoft.com/office/officeart/2018/2/layout/IconVerticalSolidList"/>
    <dgm:cxn modelId="{9CEBC90D-5F0B-4D83-92DF-A173CAAE50F8}" type="presParOf" srcId="{771EC8A2-4128-48B1-A62D-F97D8BF87F84}" destId="{EA9C6AFC-A43A-4E26-9B7F-EDE893EC5565}" srcOrd="3" destOrd="0" presId="urn:microsoft.com/office/officeart/2018/2/layout/IconVerticalSolidList"/>
    <dgm:cxn modelId="{64B12D9B-D6EB-4471-B477-3C1D8E67C507}" type="presParOf" srcId="{357CFB19-BD46-458E-844A-E182C0743B19}" destId="{13D60351-71FD-4F66-B90B-71F073A31D85}" srcOrd="1" destOrd="0" presId="urn:microsoft.com/office/officeart/2018/2/layout/IconVerticalSolidList"/>
    <dgm:cxn modelId="{7FFB66E9-AA48-4019-91D3-3EBC3FDFC560}" type="presParOf" srcId="{357CFB19-BD46-458E-844A-E182C0743B19}" destId="{965598AA-8294-4C50-8D5E-53105D8B44FB}" srcOrd="2" destOrd="0" presId="urn:microsoft.com/office/officeart/2018/2/layout/IconVerticalSolidList"/>
    <dgm:cxn modelId="{91D7B023-E0A0-4291-8B44-77FC8666E48F}" type="presParOf" srcId="{965598AA-8294-4C50-8D5E-53105D8B44FB}" destId="{E15B23C1-CF4B-43C1-B57E-B39EBDA5F0D6}" srcOrd="0" destOrd="0" presId="urn:microsoft.com/office/officeart/2018/2/layout/IconVerticalSolidList"/>
    <dgm:cxn modelId="{A370790C-C361-45D3-BF63-3466AF35C0DC}" type="presParOf" srcId="{965598AA-8294-4C50-8D5E-53105D8B44FB}" destId="{97F9B81B-54EE-4C84-834B-3206B22F15C2}" srcOrd="1" destOrd="0" presId="urn:microsoft.com/office/officeart/2018/2/layout/IconVerticalSolidList"/>
    <dgm:cxn modelId="{93DD71B0-6F18-46D0-B4B2-97CDEA2C69DF}" type="presParOf" srcId="{965598AA-8294-4C50-8D5E-53105D8B44FB}" destId="{D3A0A23B-8B67-42A5-95DC-D644C89F5523}" srcOrd="2" destOrd="0" presId="urn:microsoft.com/office/officeart/2018/2/layout/IconVerticalSolidList"/>
    <dgm:cxn modelId="{80D42E4B-E412-427E-B475-457D363075AF}" type="presParOf" srcId="{965598AA-8294-4C50-8D5E-53105D8B44FB}" destId="{79590AD9-7E41-4481-8577-BF547E0EB99A}" srcOrd="3" destOrd="0" presId="urn:microsoft.com/office/officeart/2018/2/layout/IconVerticalSolidList"/>
    <dgm:cxn modelId="{D3A20A8F-7C8E-4941-9F15-797DEE4542E8}" type="presParOf" srcId="{357CFB19-BD46-458E-844A-E182C0743B19}" destId="{4FD826C6-FACC-462E-88DD-F7ADC3EAA792}" srcOrd="3" destOrd="0" presId="urn:microsoft.com/office/officeart/2018/2/layout/IconVerticalSolidList"/>
    <dgm:cxn modelId="{E0F25E60-3F6C-4C3F-AD90-C04086DF3BEF}" type="presParOf" srcId="{357CFB19-BD46-458E-844A-E182C0743B19}" destId="{335B001A-3195-4D49-942B-D88593FA1AE8}" srcOrd="4" destOrd="0" presId="urn:microsoft.com/office/officeart/2018/2/layout/IconVerticalSolidList"/>
    <dgm:cxn modelId="{BEF44329-A739-4B9B-B1C0-4C39163F4448}" type="presParOf" srcId="{335B001A-3195-4D49-942B-D88593FA1AE8}" destId="{AF61CEB4-4C58-41D4-B8FF-3A1478FBF7CB}" srcOrd="0" destOrd="0" presId="urn:microsoft.com/office/officeart/2018/2/layout/IconVerticalSolidList"/>
    <dgm:cxn modelId="{7971359C-EB44-4FB7-B7F8-43488D1DE289}" type="presParOf" srcId="{335B001A-3195-4D49-942B-D88593FA1AE8}" destId="{138031BE-F1D8-492E-A784-D81DC12D75D0}" srcOrd="1" destOrd="0" presId="urn:microsoft.com/office/officeart/2018/2/layout/IconVerticalSolidList"/>
    <dgm:cxn modelId="{DF7DC145-31A7-439B-9C85-CFD9907DD6E8}" type="presParOf" srcId="{335B001A-3195-4D49-942B-D88593FA1AE8}" destId="{902D55CA-C7E3-4658-8761-DA66BEF51613}" srcOrd="2" destOrd="0" presId="urn:microsoft.com/office/officeart/2018/2/layout/IconVerticalSolidList"/>
    <dgm:cxn modelId="{CB325C4E-7147-4CD8-8C32-9506A91E9D93}" type="presParOf" srcId="{335B001A-3195-4D49-942B-D88593FA1AE8}" destId="{D82E4585-A35F-46CE-98A0-3D6E243E0A3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0D0AA09-4502-4E4B-9356-8F4A7592102C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334DDC3-69C2-4996-94CC-4855C8059923}">
      <dgm:prSet/>
      <dgm:spPr/>
      <dgm:t>
        <a:bodyPr/>
        <a:lstStyle/>
        <a:p>
          <a:r>
            <a:rPr lang="en-US"/>
            <a:t>Interest Finding</a:t>
          </a:r>
        </a:p>
      </dgm:t>
    </dgm:pt>
    <dgm:pt modelId="{DB50B438-F023-4972-9B2D-6037E11CB9C7}" type="parTrans" cxnId="{0CCBEF9E-292D-42BB-9049-E4D74B2C2817}">
      <dgm:prSet/>
      <dgm:spPr/>
      <dgm:t>
        <a:bodyPr/>
        <a:lstStyle/>
        <a:p>
          <a:endParaRPr lang="en-US"/>
        </a:p>
      </dgm:t>
    </dgm:pt>
    <dgm:pt modelId="{8DA7A852-1570-40A9-9DE5-28B05DA9AB92}" type="sibTrans" cxnId="{0CCBEF9E-292D-42BB-9049-E4D74B2C2817}">
      <dgm:prSet/>
      <dgm:spPr/>
      <dgm:t>
        <a:bodyPr/>
        <a:lstStyle/>
        <a:p>
          <a:endParaRPr lang="en-US"/>
        </a:p>
      </dgm:t>
    </dgm:pt>
    <dgm:pt modelId="{992AB60A-3B79-4F1F-AD71-71C9DB1B8465}">
      <dgm:prSet/>
      <dgm:spPr/>
      <dgm:t>
        <a:bodyPr/>
        <a:lstStyle/>
        <a:p>
          <a:r>
            <a:rPr lang="en-US"/>
            <a:t>Interest Focusing</a:t>
          </a:r>
        </a:p>
      </dgm:t>
    </dgm:pt>
    <dgm:pt modelId="{32542C0E-1601-477C-8175-4BE95450E803}" type="parTrans" cxnId="{CA7DEE9B-F977-4C3B-A6AF-09C7708C1E34}">
      <dgm:prSet/>
      <dgm:spPr/>
      <dgm:t>
        <a:bodyPr/>
        <a:lstStyle/>
        <a:p>
          <a:endParaRPr lang="en-US"/>
        </a:p>
      </dgm:t>
    </dgm:pt>
    <dgm:pt modelId="{B64263C3-FB56-46DE-A500-26A1F7B2A458}" type="sibTrans" cxnId="{CA7DEE9B-F977-4C3B-A6AF-09C7708C1E34}">
      <dgm:prSet/>
      <dgm:spPr/>
      <dgm:t>
        <a:bodyPr/>
        <a:lstStyle/>
        <a:p>
          <a:endParaRPr lang="en-US"/>
        </a:p>
      </dgm:t>
    </dgm:pt>
    <dgm:pt modelId="{DA22B598-64BF-4C71-8BBD-F8DBD43AC9D4}">
      <dgm:prSet/>
      <dgm:spPr/>
      <dgm:t>
        <a:bodyPr/>
        <a:lstStyle/>
        <a:p>
          <a:r>
            <a:rPr lang="en-US"/>
            <a:t>Action Plan</a:t>
          </a:r>
        </a:p>
      </dgm:t>
    </dgm:pt>
    <dgm:pt modelId="{FE256A34-D72D-4F27-B887-C338BE398E95}" type="parTrans" cxnId="{BD2DD187-072F-4005-A70C-334ADE0DC5AB}">
      <dgm:prSet/>
      <dgm:spPr/>
      <dgm:t>
        <a:bodyPr/>
        <a:lstStyle/>
        <a:p>
          <a:endParaRPr lang="en-US"/>
        </a:p>
      </dgm:t>
    </dgm:pt>
    <dgm:pt modelId="{00288BCF-6B3B-4589-86DC-3C2E760818A6}" type="sibTrans" cxnId="{BD2DD187-072F-4005-A70C-334ADE0DC5AB}">
      <dgm:prSet/>
      <dgm:spPr/>
      <dgm:t>
        <a:bodyPr/>
        <a:lstStyle/>
        <a:p>
          <a:endParaRPr lang="en-US"/>
        </a:p>
      </dgm:t>
    </dgm:pt>
    <dgm:pt modelId="{F5C1CB7B-2E23-49CF-B8D7-D4D50D5F728D}">
      <dgm:prSet/>
      <dgm:spPr/>
      <dgm:t>
        <a:bodyPr/>
        <a:lstStyle/>
        <a:p>
          <a:r>
            <a:rPr lang="en-US"/>
            <a:t>Gathering Resources</a:t>
          </a:r>
        </a:p>
      </dgm:t>
    </dgm:pt>
    <dgm:pt modelId="{6D8E6409-8658-42C6-8729-28863CE07046}" type="parTrans" cxnId="{B9E526E6-7800-4FD0-92BA-25621B8326DF}">
      <dgm:prSet/>
      <dgm:spPr/>
      <dgm:t>
        <a:bodyPr/>
        <a:lstStyle/>
        <a:p>
          <a:endParaRPr lang="en-US"/>
        </a:p>
      </dgm:t>
    </dgm:pt>
    <dgm:pt modelId="{992F28B1-B935-4DFA-ACCE-C3675C14C5F2}" type="sibTrans" cxnId="{B9E526E6-7800-4FD0-92BA-25621B8326DF}">
      <dgm:prSet/>
      <dgm:spPr/>
      <dgm:t>
        <a:bodyPr/>
        <a:lstStyle/>
        <a:p>
          <a:endParaRPr lang="en-US"/>
        </a:p>
      </dgm:t>
    </dgm:pt>
    <dgm:pt modelId="{AC2E6F5E-3842-4F4B-93AF-B1DDC22C0D0A}">
      <dgm:prSet/>
      <dgm:spPr/>
      <dgm:t>
        <a:bodyPr/>
        <a:lstStyle/>
        <a:p>
          <a:r>
            <a:rPr lang="en-US"/>
            <a:t>Research and Design</a:t>
          </a:r>
        </a:p>
      </dgm:t>
    </dgm:pt>
    <dgm:pt modelId="{B8A72E45-3D79-4EE1-A7CF-A8EE3753C094}" type="parTrans" cxnId="{69CBFD1B-6E68-45C2-A83C-DCB2EE907866}">
      <dgm:prSet/>
      <dgm:spPr/>
      <dgm:t>
        <a:bodyPr/>
        <a:lstStyle/>
        <a:p>
          <a:endParaRPr lang="en-US"/>
        </a:p>
      </dgm:t>
    </dgm:pt>
    <dgm:pt modelId="{1950BF47-2446-4188-8F85-7C67AAEC9333}" type="sibTrans" cxnId="{69CBFD1B-6E68-45C2-A83C-DCB2EE907866}">
      <dgm:prSet/>
      <dgm:spPr/>
      <dgm:t>
        <a:bodyPr/>
        <a:lstStyle/>
        <a:p>
          <a:endParaRPr lang="en-US"/>
        </a:p>
      </dgm:t>
    </dgm:pt>
    <dgm:pt modelId="{87C39BF2-EC64-47A3-9909-CE38F39692FC}">
      <dgm:prSet/>
      <dgm:spPr/>
      <dgm:t>
        <a:bodyPr/>
        <a:lstStyle/>
        <a:p>
          <a:r>
            <a:rPr lang="en-US"/>
            <a:t>Products</a:t>
          </a:r>
        </a:p>
      </dgm:t>
    </dgm:pt>
    <dgm:pt modelId="{D0660A1A-9876-4752-8C88-06BB8F364048}" type="parTrans" cxnId="{0F11FBF7-A594-401B-9974-2855D3408712}">
      <dgm:prSet/>
      <dgm:spPr/>
      <dgm:t>
        <a:bodyPr/>
        <a:lstStyle/>
        <a:p>
          <a:endParaRPr lang="en-US"/>
        </a:p>
      </dgm:t>
    </dgm:pt>
    <dgm:pt modelId="{97378491-1300-469E-87CA-3135C16BFD8E}" type="sibTrans" cxnId="{0F11FBF7-A594-401B-9974-2855D3408712}">
      <dgm:prSet/>
      <dgm:spPr/>
      <dgm:t>
        <a:bodyPr/>
        <a:lstStyle/>
        <a:p>
          <a:endParaRPr lang="en-US"/>
        </a:p>
      </dgm:t>
    </dgm:pt>
    <dgm:pt modelId="{33EF7818-65C5-4B77-9A2D-196B38E64D10}">
      <dgm:prSet/>
      <dgm:spPr/>
      <dgm:t>
        <a:bodyPr/>
        <a:lstStyle/>
        <a:p>
          <a:r>
            <a:rPr lang="en-US"/>
            <a:t>Authentic Audience</a:t>
          </a:r>
        </a:p>
      </dgm:t>
    </dgm:pt>
    <dgm:pt modelId="{62A25A04-3B6C-41C0-9098-C3C42C6FE4FE}" type="parTrans" cxnId="{FF669A5C-6509-4AFA-AD79-0639EFA2817F}">
      <dgm:prSet/>
      <dgm:spPr/>
      <dgm:t>
        <a:bodyPr/>
        <a:lstStyle/>
        <a:p>
          <a:endParaRPr lang="en-US"/>
        </a:p>
      </dgm:t>
    </dgm:pt>
    <dgm:pt modelId="{A9E70374-A08A-4CF7-8EBE-0A339CAFF55C}" type="sibTrans" cxnId="{FF669A5C-6509-4AFA-AD79-0639EFA2817F}">
      <dgm:prSet/>
      <dgm:spPr/>
      <dgm:t>
        <a:bodyPr/>
        <a:lstStyle/>
        <a:p>
          <a:endParaRPr lang="en-US"/>
        </a:p>
      </dgm:t>
    </dgm:pt>
    <dgm:pt modelId="{715E67D5-A3FC-45E7-B8F1-91DD4FE913A2}">
      <dgm:prSet/>
      <dgm:spPr/>
      <dgm:t>
        <a:bodyPr/>
        <a:lstStyle/>
        <a:p>
          <a:r>
            <a:rPr lang="en-US"/>
            <a:t>Debrief and Celebrate</a:t>
          </a:r>
        </a:p>
      </dgm:t>
    </dgm:pt>
    <dgm:pt modelId="{50C75ED1-E49B-4B17-8812-98340B442391}" type="parTrans" cxnId="{F0E047C7-47DC-4800-9C82-05FC2A0365B3}">
      <dgm:prSet/>
      <dgm:spPr/>
      <dgm:t>
        <a:bodyPr/>
        <a:lstStyle/>
        <a:p>
          <a:endParaRPr lang="en-US"/>
        </a:p>
      </dgm:t>
    </dgm:pt>
    <dgm:pt modelId="{2282A9AE-6C74-4ED9-B612-03E153CBF763}" type="sibTrans" cxnId="{F0E047C7-47DC-4800-9C82-05FC2A0365B3}">
      <dgm:prSet/>
      <dgm:spPr/>
      <dgm:t>
        <a:bodyPr/>
        <a:lstStyle/>
        <a:p>
          <a:endParaRPr lang="en-US"/>
        </a:p>
      </dgm:t>
    </dgm:pt>
    <dgm:pt modelId="{65B39885-5057-9948-9F9F-8BA2E1FA0FCC}" type="pres">
      <dgm:prSet presAssocID="{10D0AA09-4502-4E4B-9356-8F4A7592102C}" presName="Name0" presStyleCnt="0">
        <dgm:presLayoutVars>
          <dgm:dir/>
          <dgm:resizeHandles val="exact"/>
        </dgm:presLayoutVars>
      </dgm:prSet>
      <dgm:spPr/>
    </dgm:pt>
    <dgm:pt modelId="{DCDCABD3-485C-9B46-B84D-212F617AA5C8}" type="pres">
      <dgm:prSet presAssocID="{0334DDC3-69C2-4996-94CC-4855C8059923}" presName="node" presStyleLbl="node1" presStyleIdx="0" presStyleCnt="8">
        <dgm:presLayoutVars>
          <dgm:bulletEnabled val="1"/>
        </dgm:presLayoutVars>
      </dgm:prSet>
      <dgm:spPr/>
    </dgm:pt>
    <dgm:pt modelId="{AB06F225-5374-AD49-BEC8-C9E3401D706D}" type="pres">
      <dgm:prSet presAssocID="{8DA7A852-1570-40A9-9DE5-28B05DA9AB92}" presName="sibTrans" presStyleLbl="sibTrans1D1" presStyleIdx="0" presStyleCnt="7"/>
      <dgm:spPr/>
    </dgm:pt>
    <dgm:pt modelId="{8B33D638-EAA6-164C-9881-F1EFDB72BE25}" type="pres">
      <dgm:prSet presAssocID="{8DA7A852-1570-40A9-9DE5-28B05DA9AB92}" presName="connectorText" presStyleLbl="sibTrans1D1" presStyleIdx="0" presStyleCnt="7"/>
      <dgm:spPr/>
    </dgm:pt>
    <dgm:pt modelId="{2D957A19-6E85-4D40-A107-049E8C9287B5}" type="pres">
      <dgm:prSet presAssocID="{992AB60A-3B79-4F1F-AD71-71C9DB1B8465}" presName="node" presStyleLbl="node1" presStyleIdx="1" presStyleCnt="8">
        <dgm:presLayoutVars>
          <dgm:bulletEnabled val="1"/>
        </dgm:presLayoutVars>
      </dgm:prSet>
      <dgm:spPr/>
    </dgm:pt>
    <dgm:pt modelId="{BAF57D9C-7B4D-F247-9DF5-C93217E656BD}" type="pres">
      <dgm:prSet presAssocID="{B64263C3-FB56-46DE-A500-26A1F7B2A458}" presName="sibTrans" presStyleLbl="sibTrans1D1" presStyleIdx="1" presStyleCnt="7"/>
      <dgm:spPr/>
    </dgm:pt>
    <dgm:pt modelId="{83B6C608-15E8-2E46-9FEF-548499F3BB87}" type="pres">
      <dgm:prSet presAssocID="{B64263C3-FB56-46DE-A500-26A1F7B2A458}" presName="connectorText" presStyleLbl="sibTrans1D1" presStyleIdx="1" presStyleCnt="7"/>
      <dgm:spPr/>
    </dgm:pt>
    <dgm:pt modelId="{9C2F32BD-7B12-E84E-9601-42FE20047472}" type="pres">
      <dgm:prSet presAssocID="{DA22B598-64BF-4C71-8BBD-F8DBD43AC9D4}" presName="node" presStyleLbl="node1" presStyleIdx="2" presStyleCnt="8">
        <dgm:presLayoutVars>
          <dgm:bulletEnabled val="1"/>
        </dgm:presLayoutVars>
      </dgm:prSet>
      <dgm:spPr/>
    </dgm:pt>
    <dgm:pt modelId="{0B3F0ABF-D21B-4348-A11D-0F603B54D2F3}" type="pres">
      <dgm:prSet presAssocID="{00288BCF-6B3B-4589-86DC-3C2E760818A6}" presName="sibTrans" presStyleLbl="sibTrans1D1" presStyleIdx="2" presStyleCnt="7"/>
      <dgm:spPr/>
    </dgm:pt>
    <dgm:pt modelId="{A0599CEC-D783-6243-8ED1-75567437A713}" type="pres">
      <dgm:prSet presAssocID="{00288BCF-6B3B-4589-86DC-3C2E760818A6}" presName="connectorText" presStyleLbl="sibTrans1D1" presStyleIdx="2" presStyleCnt="7"/>
      <dgm:spPr/>
    </dgm:pt>
    <dgm:pt modelId="{DA34C97A-7A9C-4949-A55F-68BB7B09D1FC}" type="pres">
      <dgm:prSet presAssocID="{F5C1CB7B-2E23-49CF-B8D7-D4D50D5F728D}" presName="node" presStyleLbl="node1" presStyleIdx="3" presStyleCnt="8">
        <dgm:presLayoutVars>
          <dgm:bulletEnabled val="1"/>
        </dgm:presLayoutVars>
      </dgm:prSet>
      <dgm:spPr/>
    </dgm:pt>
    <dgm:pt modelId="{2B273116-F1D8-9449-A107-B314E8A4FBD0}" type="pres">
      <dgm:prSet presAssocID="{992F28B1-B935-4DFA-ACCE-C3675C14C5F2}" presName="sibTrans" presStyleLbl="sibTrans1D1" presStyleIdx="3" presStyleCnt="7"/>
      <dgm:spPr/>
    </dgm:pt>
    <dgm:pt modelId="{C5E4834B-DEAA-7B48-BE68-6DE754B6C7BB}" type="pres">
      <dgm:prSet presAssocID="{992F28B1-B935-4DFA-ACCE-C3675C14C5F2}" presName="connectorText" presStyleLbl="sibTrans1D1" presStyleIdx="3" presStyleCnt="7"/>
      <dgm:spPr/>
    </dgm:pt>
    <dgm:pt modelId="{0BA8465B-4A60-764D-8F19-B485D5C3E789}" type="pres">
      <dgm:prSet presAssocID="{AC2E6F5E-3842-4F4B-93AF-B1DDC22C0D0A}" presName="node" presStyleLbl="node1" presStyleIdx="4" presStyleCnt="8">
        <dgm:presLayoutVars>
          <dgm:bulletEnabled val="1"/>
        </dgm:presLayoutVars>
      </dgm:prSet>
      <dgm:spPr/>
    </dgm:pt>
    <dgm:pt modelId="{0FDF7511-B733-7F46-9DFC-3E46EF7A6271}" type="pres">
      <dgm:prSet presAssocID="{1950BF47-2446-4188-8F85-7C67AAEC9333}" presName="sibTrans" presStyleLbl="sibTrans1D1" presStyleIdx="4" presStyleCnt="7"/>
      <dgm:spPr/>
    </dgm:pt>
    <dgm:pt modelId="{C454D31F-D6A8-0D48-B4DB-C914C1F6DD02}" type="pres">
      <dgm:prSet presAssocID="{1950BF47-2446-4188-8F85-7C67AAEC9333}" presName="connectorText" presStyleLbl="sibTrans1D1" presStyleIdx="4" presStyleCnt="7"/>
      <dgm:spPr/>
    </dgm:pt>
    <dgm:pt modelId="{36D6D034-49C7-484D-9E40-4C18FBFC73ED}" type="pres">
      <dgm:prSet presAssocID="{87C39BF2-EC64-47A3-9909-CE38F39692FC}" presName="node" presStyleLbl="node1" presStyleIdx="5" presStyleCnt="8">
        <dgm:presLayoutVars>
          <dgm:bulletEnabled val="1"/>
        </dgm:presLayoutVars>
      </dgm:prSet>
      <dgm:spPr/>
    </dgm:pt>
    <dgm:pt modelId="{3EC7415B-5486-D448-B7C8-E3D5C59F7E33}" type="pres">
      <dgm:prSet presAssocID="{97378491-1300-469E-87CA-3135C16BFD8E}" presName="sibTrans" presStyleLbl="sibTrans1D1" presStyleIdx="5" presStyleCnt="7"/>
      <dgm:spPr/>
    </dgm:pt>
    <dgm:pt modelId="{AA26EAD4-8DA5-5E48-B01D-496036272EDC}" type="pres">
      <dgm:prSet presAssocID="{97378491-1300-469E-87CA-3135C16BFD8E}" presName="connectorText" presStyleLbl="sibTrans1D1" presStyleIdx="5" presStyleCnt="7"/>
      <dgm:spPr/>
    </dgm:pt>
    <dgm:pt modelId="{4945A32C-FF30-CC43-8CDD-DEB2311C07B1}" type="pres">
      <dgm:prSet presAssocID="{33EF7818-65C5-4B77-9A2D-196B38E64D10}" presName="node" presStyleLbl="node1" presStyleIdx="6" presStyleCnt="8">
        <dgm:presLayoutVars>
          <dgm:bulletEnabled val="1"/>
        </dgm:presLayoutVars>
      </dgm:prSet>
      <dgm:spPr/>
    </dgm:pt>
    <dgm:pt modelId="{A582093C-E56D-E44A-BB0E-ACF9ABECB3BA}" type="pres">
      <dgm:prSet presAssocID="{A9E70374-A08A-4CF7-8EBE-0A339CAFF55C}" presName="sibTrans" presStyleLbl="sibTrans1D1" presStyleIdx="6" presStyleCnt="7"/>
      <dgm:spPr/>
    </dgm:pt>
    <dgm:pt modelId="{32703353-2882-474A-B3AD-11C865372960}" type="pres">
      <dgm:prSet presAssocID="{A9E70374-A08A-4CF7-8EBE-0A339CAFF55C}" presName="connectorText" presStyleLbl="sibTrans1D1" presStyleIdx="6" presStyleCnt="7"/>
      <dgm:spPr/>
    </dgm:pt>
    <dgm:pt modelId="{60064C7D-CDD8-744E-ABEE-78B3BEBBB614}" type="pres">
      <dgm:prSet presAssocID="{715E67D5-A3FC-45E7-B8F1-91DD4FE913A2}" presName="node" presStyleLbl="node1" presStyleIdx="7" presStyleCnt="8">
        <dgm:presLayoutVars>
          <dgm:bulletEnabled val="1"/>
        </dgm:presLayoutVars>
      </dgm:prSet>
      <dgm:spPr/>
    </dgm:pt>
  </dgm:ptLst>
  <dgm:cxnLst>
    <dgm:cxn modelId="{69106302-037B-F04F-9E68-969DDECAB47E}" type="presOf" srcId="{992F28B1-B935-4DFA-ACCE-C3675C14C5F2}" destId="{2B273116-F1D8-9449-A107-B314E8A4FBD0}" srcOrd="0" destOrd="0" presId="urn:microsoft.com/office/officeart/2016/7/layout/RepeatingBendingProcessNew"/>
    <dgm:cxn modelId="{187E1E06-2F12-7941-84CF-D36A3F9A4F17}" type="presOf" srcId="{97378491-1300-469E-87CA-3135C16BFD8E}" destId="{AA26EAD4-8DA5-5E48-B01D-496036272EDC}" srcOrd="1" destOrd="0" presId="urn:microsoft.com/office/officeart/2016/7/layout/RepeatingBendingProcessNew"/>
    <dgm:cxn modelId="{84F77416-2036-EA44-BCCC-8E283EE315E1}" type="presOf" srcId="{0334DDC3-69C2-4996-94CC-4855C8059923}" destId="{DCDCABD3-485C-9B46-B84D-212F617AA5C8}" srcOrd="0" destOrd="0" presId="urn:microsoft.com/office/officeart/2016/7/layout/RepeatingBendingProcessNew"/>
    <dgm:cxn modelId="{69CBFD1B-6E68-45C2-A83C-DCB2EE907866}" srcId="{10D0AA09-4502-4E4B-9356-8F4A7592102C}" destId="{AC2E6F5E-3842-4F4B-93AF-B1DDC22C0D0A}" srcOrd="4" destOrd="0" parTransId="{B8A72E45-3D79-4EE1-A7CF-A8EE3753C094}" sibTransId="{1950BF47-2446-4188-8F85-7C67AAEC9333}"/>
    <dgm:cxn modelId="{9E93501D-4238-844B-AEB6-758199D8AA79}" type="presOf" srcId="{A9E70374-A08A-4CF7-8EBE-0A339CAFF55C}" destId="{32703353-2882-474A-B3AD-11C865372960}" srcOrd="1" destOrd="0" presId="urn:microsoft.com/office/officeart/2016/7/layout/RepeatingBendingProcessNew"/>
    <dgm:cxn modelId="{4D14F721-13C2-434D-AA4C-AE044746636A}" type="presOf" srcId="{992F28B1-B935-4DFA-ACCE-C3675C14C5F2}" destId="{C5E4834B-DEAA-7B48-BE68-6DE754B6C7BB}" srcOrd="1" destOrd="0" presId="urn:microsoft.com/office/officeart/2016/7/layout/RepeatingBendingProcessNew"/>
    <dgm:cxn modelId="{B1E9D82F-5FB7-8244-B58B-6EB81E83EBFA}" type="presOf" srcId="{10D0AA09-4502-4E4B-9356-8F4A7592102C}" destId="{65B39885-5057-9948-9F9F-8BA2E1FA0FCC}" srcOrd="0" destOrd="0" presId="urn:microsoft.com/office/officeart/2016/7/layout/RepeatingBendingProcessNew"/>
    <dgm:cxn modelId="{DF6C0E32-EC2F-1441-A46A-D15F5B508AA5}" type="presOf" srcId="{1950BF47-2446-4188-8F85-7C67AAEC9333}" destId="{C454D31F-D6A8-0D48-B4DB-C914C1F6DD02}" srcOrd="1" destOrd="0" presId="urn:microsoft.com/office/officeart/2016/7/layout/RepeatingBendingProcessNew"/>
    <dgm:cxn modelId="{2B71493C-E08A-E04B-B00D-E92EF3D6460A}" type="presOf" srcId="{8DA7A852-1570-40A9-9DE5-28B05DA9AB92}" destId="{8B33D638-EAA6-164C-9881-F1EFDB72BE25}" srcOrd="1" destOrd="0" presId="urn:microsoft.com/office/officeart/2016/7/layout/RepeatingBendingProcessNew"/>
    <dgm:cxn modelId="{1AB58654-9E10-8B44-9F15-54CD2C3928FB}" type="presOf" srcId="{DA22B598-64BF-4C71-8BBD-F8DBD43AC9D4}" destId="{9C2F32BD-7B12-E84E-9601-42FE20047472}" srcOrd="0" destOrd="0" presId="urn:microsoft.com/office/officeart/2016/7/layout/RepeatingBendingProcessNew"/>
    <dgm:cxn modelId="{EB66965A-35FC-0942-81FB-79F6DD28A24B}" type="presOf" srcId="{A9E70374-A08A-4CF7-8EBE-0A339CAFF55C}" destId="{A582093C-E56D-E44A-BB0E-ACF9ABECB3BA}" srcOrd="0" destOrd="0" presId="urn:microsoft.com/office/officeart/2016/7/layout/RepeatingBendingProcessNew"/>
    <dgm:cxn modelId="{FF669A5C-6509-4AFA-AD79-0639EFA2817F}" srcId="{10D0AA09-4502-4E4B-9356-8F4A7592102C}" destId="{33EF7818-65C5-4B77-9A2D-196B38E64D10}" srcOrd="6" destOrd="0" parTransId="{62A25A04-3B6C-41C0-9098-C3C42C6FE4FE}" sibTransId="{A9E70374-A08A-4CF7-8EBE-0A339CAFF55C}"/>
    <dgm:cxn modelId="{92E67667-EEC1-E646-9B7F-E942AA529A13}" type="presOf" srcId="{00288BCF-6B3B-4589-86DC-3C2E760818A6}" destId="{A0599CEC-D783-6243-8ED1-75567437A713}" srcOrd="1" destOrd="0" presId="urn:microsoft.com/office/officeart/2016/7/layout/RepeatingBendingProcessNew"/>
    <dgm:cxn modelId="{F70B9769-A45B-814B-AD9E-55456027CA78}" type="presOf" srcId="{AC2E6F5E-3842-4F4B-93AF-B1DDC22C0D0A}" destId="{0BA8465B-4A60-764D-8F19-B485D5C3E789}" srcOrd="0" destOrd="0" presId="urn:microsoft.com/office/officeart/2016/7/layout/RepeatingBendingProcessNew"/>
    <dgm:cxn modelId="{14F0FB6B-C30A-384D-B07E-9159BA09E63C}" type="presOf" srcId="{87C39BF2-EC64-47A3-9909-CE38F39692FC}" destId="{36D6D034-49C7-484D-9E40-4C18FBFC73ED}" srcOrd="0" destOrd="0" presId="urn:microsoft.com/office/officeart/2016/7/layout/RepeatingBendingProcessNew"/>
    <dgm:cxn modelId="{D102C777-5F1E-2342-85C1-DEB14081CD8F}" type="presOf" srcId="{8DA7A852-1570-40A9-9DE5-28B05DA9AB92}" destId="{AB06F225-5374-AD49-BEC8-C9E3401D706D}" srcOrd="0" destOrd="0" presId="urn:microsoft.com/office/officeart/2016/7/layout/RepeatingBendingProcessNew"/>
    <dgm:cxn modelId="{BD2DD187-072F-4005-A70C-334ADE0DC5AB}" srcId="{10D0AA09-4502-4E4B-9356-8F4A7592102C}" destId="{DA22B598-64BF-4C71-8BBD-F8DBD43AC9D4}" srcOrd="2" destOrd="0" parTransId="{FE256A34-D72D-4F27-B887-C338BE398E95}" sibTransId="{00288BCF-6B3B-4589-86DC-3C2E760818A6}"/>
    <dgm:cxn modelId="{4DB70E95-A947-1B45-85A5-988D0539EB57}" type="presOf" srcId="{715E67D5-A3FC-45E7-B8F1-91DD4FE913A2}" destId="{60064C7D-CDD8-744E-ABEE-78B3BEBBB614}" srcOrd="0" destOrd="0" presId="urn:microsoft.com/office/officeart/2016/7/layout/RepeatingBendingProcessNew"/>
    <dgm:cxn modelId="{9A9EA898-FA02-884C-A23C-1CA44314C00D}" type="presOf" srcId="{992AB60A-3B79-4F1F-AD71-71C9DB1B8465}" destId="{2D957A19-6E85-4D40-A107-049E8C9287B5}" srcOrd="0" destOrd="0" presId="urn:microsoft.com/office/officeart/2016/7/layout/RepeatingBendingProcessNew"/>
    <dgm:cxn modelId="{CA7DEE9B-F977-4C3B-A6AF-09C7708C1E34}" srcId="{10D0AA09-4502-4E4B-9356-8F4A7592102C}" destId="{992AB60A-3B79-4F1F-AD71-71C9DB1B8465}" srcOrd="1" destOrd="0" parTransId="{32542C0E-1601-477C-8175-4BE95450E803}" sibTransId="{B64263C3-FB56-46DE-A500-26A1F7B2A458}"/>
    <dgm:cxn modelId="{0CCBEF9E-292D-42BB-9049-E4D74B2C2817}" srcId="{10D0AA09-4502-4E4B-9356-8F4A7592102C}" destId="{0334DDC3-69C2-4996-94CC-4855C8059923}" srcOrd="0" destOrd="0" parTransId="{DB50B438-F023-4972-9B2D-6037E11CB9C7}" sibTransId="{8DA7A852-1570-40A9-9DE5-28B05DA9AB92}"/>
    <dgm:cxn modelId="{AACF53B8-2AB3-2645-9A07-91353A096263}" type="presOf" srcId="{97378491-1300-469E-87CA-3135C16BFD8E}" destId="{3EC7415B-5486-D448-B7C8-E3D5C59F7E33}" srcOrd="0" destOrd="0" presId="urn:microsoft.com/office/officeart/2016/7/layout/RepeatingBendingProcessNew"/>
    <dgm:cxn modelId="{3488CEBD-E0FC-A143-B934-6B93611C28C8}" type="presOf" srcId="{B64263C3-FB56-46DE-A500-26A1F7B2A458}" destId="{BAF57D9C-7B4D-F247-9DF5-C93217E656BD}" srcOrd="0" destOrd="0" presId="urn:microsoft.com/office/officeart/2016/7/layout/RepeatingBendingProcessNew"/>
    <dgm:cxn modelId="{6FF273C0-82C7-D448-85BA-BEA0F1FE340F}" type="presOf" srcId="{B64263C3-FB56-46DE-A500-26A1F7B2A458}" destId="{83B6C608-15E8-2E46-9FEF-548499F3BB87}" srcOrd="1" destOrd="0" presId="urn:microsoft.com/office/officeart/2016/7/layout/RepeatingBendingProcessNew"/>
    <dgm:cxn modelId="{F0E047C7-47DC-4800-9C82-05FC2A0365B3}" srcId="{10D0AA09-4502-4E4B-9356-8F4A7592102C}" destId="{715E67D5-A3FC-45E7-B8F1-91DD4FE913A2}" srcOrd="7" destOrd="0" parTransId="{50C75ED1-E49B-4B17-8812-98340B442391}" sibTransId="{2282A9AE-6C74-4ED9-B612-03E153CBF763}"/>
    <dgm:cxn modelId="{ACA545CE-9F4B-3341-ABE7-94960B6E058E}" type="presOf" srcId="{00288BCF-6B3B-4589-86DC-3C2E760818A6}" destId="{0B3F0ABF-D21B-4348-A11D-0F603B54D2F3}" srcOrd="0" destOrd="0" presId="urn:microsoft.com/office/officeart/2016/7/layout/RepeatingBendingProcessNew"/>
    <dgm:cxn modelId="{42A384DD-2CF2-0740-966D-0ABBC37420CE}" type="presOf" srcId="{1950BF47-2446-4188-8F85-7C67AAEC9333}" destId="{0FDF7511-B733-7F46-9DFC-3E46EF7A6271}" srcOrd="0" destOrd="0" presId="urn:microsoft.com/office/officeart/2016/7/layout/RepeatingBendingProcessNew"/>
    <dgm:cxn modelId="{B9E526E6-7800-4FD0-92BA-25621B8326DF}" srcId="{10D0AA09-4502-4E4B-9356-8F4A7592102C}" destId="{F5C1CB7B-2E23-49CF-B8D7-D4D50D5F728D}" srcOrd="3" destOrd="0" parTransId="{6D8E6409-8658-42C6-8729-28863CE07046}" sibTransId="{992F28B1-B935-4DFA-ACCE-C3675C14C5F2}"/>
    <dgm:cxn modelId="{0F11FBF7-A594-401B-9974-2855D3408712}" srcId="{10D0AA09-4502-4E4B-9356-8F4A7592102C}" destId="{87C39BF2-EC64-47A3-9909-CE38F39692FC}" srcOrd="5" destOrd="0" parTransId="{D0660A1A-9876-4752-8C88-06BB8F364048}" sibTransId="{97378491-1300-469E-87CA-3135C16BFD8E}"/>
    <dgm:cxn modelId="{180A2FF9-0DB8-BC46-8853-D8D560A56E85}" type="presOf" srcId="{F5C1CB7B-2E23-49CF-B8D7-D4D50D5F728D}" destId="{DA34C97A-7A9C-4949-A55F-68BB7B09D1FC}" srcOrd="0" destOrd="0" presId="urn:microsoft.com/office/officeart/2016/7/layout/RepeatingBendingProcessNew"/>
    <dgm:cxn modelId="{FF35F4FF-3F3A-264E-9A94-FFFDBDBC7E84}" type="presOf" srcId="{33EF7818-65C5-4B77-9A2D-196B38E64D10}" destId="{4945A32C-FF30-CC43-8CDD-DEB2311C07B1}" srcOrd="0" destOrd="0" presId="urn:microsoft.com/office/officeart/2016/7/layout/RepeatingBendingProcessNew"/>
    <dgm:cxn modelId="{232BFBBE-86A0-644E-A039-2D212E69C372}" type="presParOf" srcId="{65B39885-5057-9948-9F9F-8BA2E1FA0FCC}" destId="{DCDCABD3-485C-9B46-B84D-212F617AA5C8}" srcOrd="0" destOrd="0" presId="urn:microsoft.com/office/officeart/2016/7/layout/RepeatingBendingProcessNew"/>
    <dgm:cxn modelId="{87A8064D-BE30-8A4E-809C-8A4AA6090281}" type="presParOf" srcId="{65B39885-5057-9948-9F9F-8BA2E1FA0FCC}" destId="{AB06F225-5374-AD49-BEC8-C9E3401D706D}" srcOrd="1" destOrd="0" presId="urn:microsoft.com/office/officeart/2016/7/layout/RepeatingBendingProcessNew"/>
    <dgm:cxn modelId="{09796372-BFEC-6141-8F8B-E74DE5069180}" type="presParOf" srcId="{AB06F225-5374-AD49-BEC8-C9E3401D706D}" destId="{8B33D638-EAA6-164C-9881-F1EFDB72BE25}" srcOrd="0" destOrd="0" presId="urn:microsoft.com/office/officeart/2016/7/layout/RepeatingBendingProcessNew"/>
    <dgm:cxn modelId="{9F804C5B-A2DF-0B46-A799-08645680D461}" type="presParOf" srcId="{65B39885-5057-9948-9F9F-8BA2E1FA0FCC}" destId="{2D957A19-6E85-4D40-A107-049E8C9287B5}" srcOrd="2" destOrd="0" presId="urn:microsoft.com/office/officeart/2016/7/layout/RepeatingBendingProcessNew"/>
    <dgm:cxn modelId="{36090F9A-91DE-8049-9379-206708C749AE}" type="presParOf" srcId="{65B39885-5057-9948-9F9F-8BA2E1FA0FCC}" destId="{BAF57D9C-7B4D-F247-9DF5-C93217E656BD}" srcOrd="3" destOrd="0" presId="urn:microsoft.com/office/officeart/2016/7/layout/RepeatingBendingProcessNew"/>
    <dgm:cxn modelId="{ABAEC9F5-6200-EA48-AC7B-BA2E83EF1428}" type="presParOf" srcId="{BAF57D9C-7B4D-F247-9DF5-C93217E656BD}" destId="{83B6C608-15E8-2E46-9FEF-548499F3BB87}" srcOrd="0" destOrd="0" presId="urn:microsoft.com/office/officeart/2016/7/layout/RepeatingBendingProcessNew"/>
    <dgm:cxn modelId="{2ECECBDB-49A5-3848-AC7B-9E3580901266}" type="presParOf" srcId="{65B39885-5057-9948-9F9F-8BA2E1FA0FCC}" destId="{9C2F32BD-7B12-E84E-9601-42FE20047472}" srcOrd="4" destOrd="0" presId="urn:microsoft.com/office/officeart/2016/7/layout/RepeatingBendingProcessNew"/>
    <dgm:cxn modelId="{CDDA7FE0-68AF-AB43-BB1E-3C1D84D88F39}" type="presParOf" srcId="{65B39885-5057-9948-9F9F-8BA2E1FA0FCC}" destId="{0B3F0ABF-D21B-4348-A11D-0F603B54D2F3}" srcOrd="5" destOrd="0" presId="urn:microsoft.com/office/officeart/2016/7/layout/RepeatingBendingProcessNew"/>
    <dgm:cxn modelId="{37BD9134-359D-564F-967C-BA931D20C26F}" type="presParOf" srcId="{0B3F0ABF-D21B-4348-A11D-0F603B54D2F3}" destId="{A0599CEC-D783-6243-8ED1-75567437A713}" srcOrd="0" destOrd="0" presId="urn:microsoft.com/office/officeart/2016/7/layout/RepeatingBendingProcessNew"/>
    <dgm:cxn modelId="{735B5392-140E-D443-A6D0-2EA956678C81}" type="presParOf" srcId="{65B39885-5057-9948-9F9F-8BA2E1FA0FCC}" destId="{DA34C97A-7A9C-4949-A55F-68BB7B09D1FC}" srcOrd="6" destOrd="0" presId="urn:microsoft.com/office/officeart/2016/7/layout/RepeatingBendingProcessNew"/>
    <dgm:cxn modelId="{0BCF4B20-91D9-1848-8D70-E0F93729CA8A}" type="presParOf" srcId="{65B39885-5057-9948-9F9F-8BA2E1FA0FCC}" destId="{2B273116-F1D8-9449-A107-B314E8A4FBD0}" srcOrd="7" destOrd="0" presId="urn:microsoft.com/office/officeart/2016/7/layout/RepeatingBendingProcessNew"/>
    <dgm:cxn modelId="{FCCC75E2-EA91-A044-B156-5A59261D5663}" type="presParOf" srcId="{2B273116-F1D8-9449-A107-B314E8A4FBD0}" destId="{C5E4834B-DEAA-7B48-BE68-6DE754B6C7BB}" srcOrd="0" destOrd="0" presId="urn:microsoft.com/office/officeart/2016/7/layout/RepeatingBendingProcessNew"/>
    <dgm:cxn modelId="{C8D35A92-8B3C-C14D-9D1A-DF692FDBD4AF}" type="presParOf" srcId="{65B39885-5057-9948-9F9F-8BA2E1FA0FCC}" destId="{0BA8465B-4A60-764D-8F19-B485D5C3E789}" srcOrd="8" destOrd="0" presId="urn:microsoft.com/office/officeart/2016/7/layout/RepeatingBendingProcessNew"/>
    <dgm:cxn modelId="{FDCDBB4C-E5D7-DA43-9177-EFAB35E845E5}" type="presParOf" srcId="{65B39885-5057-9948-9F9F-8BA2E1FA0FCC}" destId="{0FDF7511-B733-7F46-9DFC-3E46EF7A6271}" srcOrd="9" destOrd="0" presId="urn:microsoft.com/office/officeart/2016/7/layout/RepeatingBendingProcessNew"/>
    <dgm:cxn modelId="{DC7A07A7-92A3-8E48-B7A0-1B495B28B2CB}" type="presParOf" srcId="{0FDF7511-B733-7F46-9DFC-3E46EF7A6271}" destId="{C454D31F-D6A8-0D48-B4DB-C914C1F6DD02}" srcOrd="0" destOrd="0" presId="urn:microsoft.com/office/officeart/2016/7/layout/RepeatingBendingProcessNew"/>
    <dgm:cxn modelId="{2AA91857-54C6-DC40-85CA-81260456B526}" type="presParOf" srcId="{65B39885-5057-9948-9F9F-8BA2E1FA0FCC}" destId="{36D6D034-49C7-484D-9E40-4C18FBFC73ED}" srcOrd="10" destOrd="0" presId="urn:microsoft.com/office/officeart/2016/7/layout/RepeatingBendingProcessNew"/>
    <dgm:cxn modelId="{0B4CD2D9-B752-F04A-B857-F1409426FDC5}" type="presParOf" srcId="{65B39885-5057-9948-9F9F-8BA2E1FA0FCC}" destId="{3EC7415B-5486-D448-B7C8-E3D5C59F7E33}" srcOrd="11" destOrd="0" presId="urn:microsoft.com/office/officeart/2016/7/layout/RepeatingBendingProcessNew"/>
    <dgm:cxn modelId="{A2DDF52B-4A86-6E45-B8FE-735A453B6758}" type="presParOf" srcId="{3EC7415B-5486-D448-B7C8-E3D5C59F7E33}" destId="{AA26EAD4-8DA5-5E48-B01D-496036272EDC}" srcOrd="0" destOrd="0" presId="urn:microsoft.com/office/officeart/2016/7/layout/RepeatingBendingProcessNew"/>
    <dgm:cxn modelId="{1A6802DC-C3F4-F540-99CC-C1D079AA6E21}" type="presParOf" srcId="{65B39885-5057-9948-9F9F-8BA2E1FA0FCC}" destId="{4945A32C-FF30-CC43-8CDD-DEB2311C07B1}" srcOrd="12" destOrd="0" presId="urn:microsoft.com/office/officeart/2016/7/layout/RepeatingBendingProcessNew"/>
    <dgm:cxn modelId="{A773E5A9-6912-314E-8DE3-B022A36D9818}" type="presParOf" srcId="{65B39885-5057-9948-9F9F-8BA2E1FA0FCC}" destId="{A582093C-E56D-E44A-BB0E-ACF9ABECB3BA}" srcOrd="13" destOrd="0" presId="urn:microsoft.com/office/officeart/2016/7/layout/RepeatingBendingProcessNew"/>
    <dgm:cxn modelId="{80E52F4F-362B-2042-9D89-FA993E8A6949}" type="presParOf" srcId="{A582093C-E56D-E44A-BB0E-ACF9ABECB3BA}" destId="{32703353-2882-474A-B3AD-11C865372960}" srcOrd="0" destOrd="0" presId="urn:microsoft.com/office/officeart/2016/7/layout/RepeatingBendingProcessNew"/>
    <dgm:cxn modelId="{29633F60-7970-8B43-B3EE-683A8460A9CC}" type="presParOf" srcId="{65B39885-5057-9948-9F9F-8BA2E1FA0FCC}" destId="{60064C7D-CDD8-744E-ABEE-78B3BEBBB614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6C07B0E-C5D8-499B-A77D-FE8D3EE6BFB3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9D00F1C-2160-428D-8A2D-ADB333CED083}">
      <dgm:prSet/>
      <dgm:spPr/>
      <dgm:t>
        <a:bodyPr/>
        <a:lstStyle/>
        <a:p>
          <a:r>
            <a:rPr lang="en-US"/>
            <a:t>Play is the work of childhood</a:t>
          </a:r>
        </a:p>
      </dgm:t>
    </dgm:pt>
    <dgm:pt modelId="{E6FFA3EA-839D-46D3-B682-ADC41A9D98F7}" type="parTrans" cxnId="{4E8566E1-5A02-4063-BCA8-A8403100C37F}">
      <dgm:prSet/>
      <dgm:spPr/>
      <dgm:t>
        <a:bodyPr/>
        <a:lstStyle/>
        <a:p>
          <a:endParaRPr lang="en-US"/>
        </a:p>
      </dgm:t>
    </dgm:pt>
    <dgm:pt modelId="{C4B9F152-518B-420B-AEE0-ECDF2ABA59CD}" type="sibTrans" cxnId="{4E8566E1-5A02-4063-BCA8-A8403100C37F}">
      <dgm:prSet/>
      <dgm:spPr/>
      <dgm:t>
        <a:bodyPr/>
        <a:lstStyle/>
        <a:p>
          <a:endParaRPr lang="en-US"/>
        </a:p>
      </dgm:t>
    </dgm:pt>
    <dgm:pt modelId="{4AD671FF-66F0-46E1-9F9E-2A807EDFE35A}">
      <dgm:prSet/>
      <dgm:spPr/>
      <dgm:t>
        <a:bodyPr/>
        <a:lstStyle/>
        <a:p>
          <a:r>
            <a:rPr lang="en-US"/>
            <a:t>People learn faster through fun activities </a:t>
          </a:r>
        </a:p>
      </dgm:t>
    </dgm:pt>
    <dgm:pt modelId="{47EE29CA-4B8B-4B4F-848B-FAD307D6A3A8}" type="parTrans" cxnId="{65D6D143-30B2-4079-9B58-6033FE7AA7EE}">
      <dgm:prSet/>
      <dgm:spPr/>
      <dgm:t>
        <a:bodyPr/>
        <a:lstStyle/>
        <a:p>
          <a:endParaRPr lang="en-US"/>
        </a:p>
      </dgm:t>
    </dgm:pt>
    <dgm:pt modelId="{E427312E-3A95-4FDB-8BA9-FED65B2738D6}" type="sibTrans" cxnId="{65D6D143-30B2-4079-9B58-6033FE7AA7EE}">
      <dgm:prSet/>
      <dgm:spPr/>
      <dgm:t>
        <a:bodyPr/>
        <a:lstStyle/>
        <a:p>
          <a:endParaRPr lang="en-US"/>
        </a:p>
      </dgm:t>
    </dgm:pt>
    <dgm:pt modelId="{8BC4631A-E86E-463D-9722-94EB935F9E25}">
      <dgm:prSet/>
      <dgm:spPr/>
      <dgm:t>
        <a:bodyPr/>
        <a:lstStyle/>
        <a:p>
          <a:r>
            <a:rPr lang="en-US"/>
            <a:t>Reinforces learning and exploration</a:t>
          </a:r>
        </a:p>
      </dgm:t>
    </dgm:pt>
    <dgm:pt modelId="{46BB122B-622E-4669-84C7-FBFF36CCCFAC}" type="parTrans" cxnId="{B61DE07D-1F9D-4FDB-810B-6466BEE11B0B}">
      <dgm:prSet/>
      <dgm:spPr/>
      <dgm:t>
        <a:bodyPr/>
        <a:lstStyle/>
        <a:p>
          <a:endParaRPr lang="en-US"/>
        </a:p>
      </dgm:t>
    </dgm:pt>
    <dgm:pt modelId="{FC59B67C-FD12-4E5F-BD41-B8303A2F8211}" type="sibTrans" cxnId="{B61DE07D-1F9D-4FDB-810B-6466BEE11B0B}">
      <dgm:prSet/>
      <dgm:spPr/>
      <dgm:t>
        <a:bodyPr/>
        <a:lstStyle/>
        <a:p>
          <a:endParaRPr lang="en-US"/>
        </a:p>
      </dgm:t>
    </dgm:pt>
    <dgm:pt modelId="{6EAA73F0-2085-4FEB-963B-A2B4C3DFA15D}">
      <dgm:prSet/>
      <dgm:spPr/>
      <dgm:t>
        <a:bodyPr/>
        <a:lstStyle/>
        <a:p>
          <a:r>
            <a:rPr lang="en-US" dirty="0"/>
            <a:t>Gives us the dopamine</a:t>
          </a:r>
        </a:p>
      </dgm:t>
    </dgm:pt>
    <dgm:pt modelId="{35CFDB6C-0D97-4872-AC92-45DC5862B624}" type="parTrans" cxnId="{0043E98B-26EA-44BF-A018-B081F4A76B20}">
      <dgm:prSet/>
      <dgm:spPr/>
      <dgm:t>
        <a:bodyPr/>
        <a:lstStyle/>
        <a:p>
          <a:endParaRPr lang="en-US"/>
        </a:p>
      </dgm:t>
    </dgm:pt>
    <dgm:pt modelId="{7F24C204-CE0B-4FCF-BBA1-DC97809CFFAA}" type="sibTrans" cxnId="{0043E98B-26EA-44BF-A018-B081F4A76B20}">
      <dgm:prSet/>
      <dgm:spPr/>
      <dgm:t>
        <a:bodyPr/>
        <a:lstStyle/>
        <a:p>
          <a:endParaRPr lang="en-US"/>
        </a:p>
      </dgm:t>
    </dgm:pt>
    <dgm:pt modelId="{73A9E95F-8D70-2944-A35A-9639906BB2EB}" type="pres">
      <dgm:prSet presAssocID="{D6C07B0E-C5D8-499B-A77D-FE8D3EE6BFB3}" presName="matrix" presStyleCnt="0">
        <dgm:presLayoutVars>
          <dgm:chMax val="1"/>
          <dgm:dir/>
          <dgm:resizeHandles val="exact"/>
        </dgm:presLayoutVars>
      </dgm:prSet>
      <dgm:spPr/>
    </dgm:pt>
    <dgm:pt modelId="{9099E001-E0F2-5C42-8597-1409F3A950E2}" type="pres">
      <dgm:prSet presAssocID="{D6C07B0E-C5D8-499B-A77D-FE8D3EE6BFB3}" presName="diamond" presStyleLbl="bgShp" presStyleIdx="0" presStyleCnt="1"/>
      <dgm:spPr/>
    </dgm:pt>
    <dgm:pt modelId="{7ECE4273-FD3F-EF40-B218-D7C8D642DEDF}" type="pres">
      <dgm:prSet presAssocID="{D6C07B0E-C5D8-499B-A77D-FE8D3EE6BFB3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D5C7CE2-3BA3-2A46-B2F5-035028431D06}" type="pres">
      <dgm:prSet presAssocID="{D6C07B0E-C5D8-499B-A77D-FE8D3EE6BFB3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7DA9BD5-B9A5-B248-8DBA-76C840E728A5}" type="pres">
      <dgm:prSet presAssocID="{D6C07B0E-C5D8-499B-A77D-FE8D3EE6BFB3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D78EBEC-1C7F-CD48-B549-749CA6D56AFA}" type="pres">
      <dgm:prSet presAssocID="{D6C07B0E-C5D8-499B-A77D-FE8D3EE6BFB3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EBADF36-6E63-E54C-B5A6-D02D7FAD5400}" type="presOf" srcId="{D6C07B0E-C5D8-499B-A77D-FE8D3EE6BFB3}" destId="{73A9E95F-8D70-2944-A35A-9639906BB2EB}" srcOrd="0" destOrd="0" presId="urn:microsoft.com/office/officeart/2005/8/layout/matrix3"/>
    <dgm:cxn modelId="{65D6D143-30B2-4079-9B58-6033FE7AA7EE}" srcId="{D6C07B0E-C5D8-499B-A77D-FE8D3EE6BFB3}" destId="{4AD671FF-66F0-46E1-9F9E-2A807EDFE35A}" srcOrd="1" destOrd="0" parTransId="{47EE29CA-4B8B-4B4F-848B-FAD307D6A3A8}" sibTransId="{E427312E-3A95-4FDB-8BA9-FED65B2738D6}"/>
    <dgm:cxn modelId="{B83D045C-42D2-6041-8477-454AE415E66A}" type="presOf" srcId="{6EAA73F0-2085-4FEB-963B-A2B4C3DFA15D}" destId="{5D78EBEC-1C7F-CD48-B549-749CA6D56AFA}" srcOrd="0" destOrd="0" presId="urn:microsoft.com/office/officeart/2005/8/layout/matrix3"/>
    <dgm:cxn modelId="{EEC60F6E-EB02-CF40-9C30-D66EF04CCE0B}" type="presOf" srcId="{4AD671FF-66F0-46E1-9F9E-2A807EDFE35A}" destId="{7D5C7CE2-3BA3-2A46-B2F5-035028431D06}" srcOrd="0" destOrd="0" presId="urn:microsoft.com/office/officeart/2005/8/layout/matrix3"/>
    <dgm:cxn modelId="{B61DE07D-1F9D-4FDB-810B-6466BEE11B0B}" srcId="{D6C07B0E-C5D8-499B-A77D-FE8D3EE6BFB3}" destId="{8BC4631A-E86E-463D-9722-94EB935F9E25}" srcOrd="2" destOrd="0" parTransId="{46BB122B-622E-4669-84C7-FBFF36CCCFAC}" sibTransId="{FC59B67C-FD12-4E5F-BD41-B8303A2F8211}"/>
    <dgm:cxn modelId="{0043E98B-26EA-44BF-A018-B081F4A76B20}" srcId="{D6C07B0E-C5D8-499B-A77D-FE8D3EE6BFB3}" destId="{6EAA73F0-2085-4FEB-963B-A2B4C3DFA15D}" srcOrd="3" destOrd="0" parTransId="{35CFDB6C-0D97-4872-AC92-45DC5862B624}" sibTransId="{7F24C204-CE0B-4FCF-BBA1-DC97809CFFAA}"/>
    <dgm:cxn modelId="{A40D89A6-A64F-AB46-9784-ED20A2E7A07F}" type="presOf" srcId="{8BC4631A-E86E-463D-9722-94EB935F9E25}" destId="{27DA9BD5-B9A5-B248-8DBA-76C840E728A5}" srcOrd="0" destOrd="0" presId="urn:microsoft.com/office/officeart/2005/8/layout/matrix3"/>
    <dgm:cxn modelId="{69C5EED9-C1DD-6B44-BE32-39054E1031DA}" type="presOf" srcId="{A9D00F1C-2160-428D-8A2D-ADB333CED083}" destId="{7ECE4273-FD3F-EF40-B218-D7C8D642DEDF}" srcOrd="0" destOrd="0" presId="urn:microsoft.com/office/officeart/2005/8/layout/matrix3"/>
    <dgm:cxn modelId="{4E8566E1-5A02-4063-BCA8-A8403100C37F}" srcId="{D6C07B0E-C5D8-499B-A77D-FE8D3EE6BFB3}" destId="{A9D00F1C-2160-428D-8A2D-ADB333CED083}" srcOrd="0" destOrd="0" parTransId="{E6FFA3EA-839D-46D3-B682-ADC41A9D98F7}" sibTransId="{C4B9F152-518B-420B-AEE0-ECDF2ABA59CD}"/>
    <dgm:cxn modelId="{04F90A6B-54D9-064C-BA72-5F7ADADF37A0}" type="presParOf" srcId="{73A9E95F-8D70-2944-A35A-9639906BB2EB}" destId="{9099E001-E0F2-5C42-8597-1409F3A950E2}" srcOrd="0" destOrd="0" presId="urn:microsoft.com/office/officeart/2005/8/layout/matrix3"/>
    <dgm:cxn modelId="{D5C36871-F97F-B348-9807-1895ABDD3ACC}" type="presParOf" srcId="{73A9E95F-8D70-2944-A35A-9639906BB2EB}" destId="{7ECE4273-FD3F-EF40-B218-D7C8D642DEDF}" srcOrd="1" destOrd="0" presId="urn:microsoft.com/office/officeart/2005/8/layout/matrix3"/>
    <dgm:cxn modelId="{253CA854-CBEE-544A-8765-295652B3D2E4}" type="presParOf" srcId="{73A9E95F-8D70-2944-A35A-9639906BB2EB}" destId="{7D5C7CE2-3BA3-2A46-B2F5-035028431D06}" srcOrd="2" destOrd="0" presId="urn:microsoft.com/office/officeart/2005/8/layout/matrix3"/>
    <dgm:cxn modelId="{07218798-3F12-BD4D-893A-53550B372254}" type="presParOf" srcId="{73A9E95F-8D70-2944-A35A-9639906BB2EB}" destId="{27DA9BD5-B9A5-B248-8DBA-76C840E728A5}" srcOrd="3" destOrd="0" presId="urn:microsoft.com/office/officeart/2005/8/layout/matrix3"/>
    <dgm:cxn modelId="{F4E56D43-228F-5244-AA32-B924A82DEAB4}" type="presParOf" srcId="{73A9E95F-8D70-2944-A35A-9639906BB2EB}" destId="{5D78EBEC-1C7F-CD48-B549-749CA6D56AFA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7D34458-7726-4F83-AA06-23CC91033C0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17FFA0D-994D-4B8B-B28B-2A202DDE1766}">
      <dgm:prSet/>
      <dgm:spPr/>
      <dgm:t>
        <a:bodyPr/>
        <a:lstStyle/>
        <a:p>
          <a:r>
            <a:rPr lang="en-US"/>
            <a:t>Life isn’t fair!</a:t>
          </a:r>
        </a:p>
      </dgm:t>
    </dgm:pt>
    <dgm:pt modelId="{9ECADC0C-4D31-473E-B0E0-272BAA16FEB2}" type="parTrans" cxnId="{3D749FD8-8CF1-4A1B-BFA3-79383B528A83}">
      <dgm:prSet/>
      <dgm:spPr/>
      <dgm:t>
        <a:bodyPr/>
        <a:lstStyle/>
        <a:p>
          <a:endParaRPr lang="en-US"/>
        </a:p>
      </dgm:t>
    </dgm:pt>
    <dgm:pt modelId="{2B85A7F7-34FA-476E-A5E6-8018AB8C8797}" type="sibTrans" cxnId="{3D749FD8-8CF1-4A1B-BFA3-79383B528A83}">
      <dgm:prSet/>
      <dgm:spPr/>
      <dgm:t>
        <a:bodyPr/>
        <a:lstStyle/>
        <a:p>
          <a:endParaRPr lang="en-US"/>
        </a:p>
      </dgm:t>
    </dgm:pt>
    <dgm:pt modelId="{71F1378D-FFE6-46F7-B0AE-C7774241139E}">
      <dgm:prSet/>
      <dgm:spPr/>
      <dgm:t>
        <a:bodyPr/>
        <a:lstStyle/>
        <a:p>
          <a:r>
            <a:rPr lang="en-US"/>
            <a:t>Life isn’t always about getting what you want!</a:t>
          </a:r>
        </a:p>
      </dgm:t>
    </dgm:pt>
    <dgm:pt modelId="{0D8C98C0-79F8-4144-8918-F5E75068FFB5}" type="parTrans" cxnId="{212B7E92-AD17-4A15-9932-34115F8CE857}">
      <dgm:prSet/>
      <dgm:spPr/>
      <dgm:t>
        <a:bodyPr/>
        <a:lstStyle/>
        <a:p>
          <a:endParaRPr lang="en-US"/>
        </a:p>
      </dgm:t>
    </dgm:pt>
    <dgm:pt modelId="{D8F52AD2-9CD9-4B6F-896D-3461599E101B}" type="sibTrans" cxnId="{212B7E92-AD17-4A15-9932-34115F8CE857}">
      <dgm:prSet/>
      <dgm:spPr/>
      <dgm:t>
        <a:bodyPr/>
        <a:lstStyle/>
        <a:p>
          <a:endParaRPr lang="en-US"/>
        </a:p>
      </dgm:t>
    </dgm:pt>
    <dgm:pt modelId="{F1760D75-762B-4D23-8EA6-69B1146EBFFF}">
      <dgm:prSet/>
      <dgm:spPr/>
      <dgm:t>
        <a:bodyPr/>
        <a:lstStyle/>
        <a:p>
          <a:r>
            <a:rPr lang="en-US"/>
            <a:t>I didn’t have these things and I turned out fine!</a:t>
          </a:r>
        </a:p>
      </dgm:t>
    </dgm:pt>
    <dgm:pt modelId="{D7F9BAC6-1AC0-4C8D-83B5-9F70D2BA2C00}" type="parTrans" cxnId="{7FFFB3F9-A2AB-4343-923D-C61F809E48A5}">
      <dgm:prSet/>
      <dgm:spPr/>
      <dgm:t>
        <a:bodyPr/>
        <a:lstStyle/>
        <a:p>
          <a:endParaRPr lang="en-US"/>
        </a:p>
      </dgm:t>
    </dgm:pt>
    <dgm:pt modelId="{76FB9E2B-0AFC-4CD1-981C-E580A2516398}" type="sibTrans" cxnId="{7FFFB3F9-A2AB-4343-923D-C61F809E48A5}">
      <dgm:prSet/>
      <dgm:spPr/>
      <dgm:t>
        <a:bodyPr/>
        <a:lstStyle/>
        <a:p>
          <a:endParaRPr lang="en-US"/>
        </a:p>
      </dgm:t>
    </dgm:pt>
    <dgm:pt modelId="{49867648-1D9B-4863-B363-2AFB6A1233D0}" type="pres">
      <dgm:prSet presAssocID="{D7D34458-7726-4F83-AA06-23CC91033C0B}" presName="root" presStyleCnt="0">
        <dgm:presLayoutVars>
          <dgm:dir/>
          <dgm:resizeHandles val="exact"/>
        </dgm:presLayoutVars>
      </dgm:prSet>
      <dgm:spPr/>
    </dgm:pt>
    <dgm:pt modelId="{513CCA53-271C-4AFA-B9EC-325A815AB3A8}" type="pres">
      <dgm:prSet presAssocID="{D17FFA0D-994D-4B8B-B28B-2A202DDE1766}" presName="compNode" presStyleCnt="0"/>
      <dgm:spPr/>
    </dgm:pt>
    <dgm:pt modelId="{AE02712F-5356-4E7F-BADE-D32E86E1FD69}" type="pres">
      <dgm:prSet presAssocID="{D17FFA0D-994D-4B8B-B28B-2A202DDE176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B90761D8-52A9-4D68-9B9A-06BDEE6FA13D}" type="pres">
      <dgm:prSet presAssocID="{D17FFA0D-994D-4B8B-B28B-2A202DDE1766}" presName="spaceRect" presStyleCnt="0"/>
      <dgm:spPr/>
    </dgm:pt>
    <dgm:pt modelId="{C8877890-5C17-4865-9443-3A2718DF9314}" type="pres">
      <dgm:prSet presAssocID="{D17FFA0D-994D-4B8B-B28B-2A202DDE1766}" presName="textRect" presStyleLbl="revTx" presStyleIdx="0" presStyleCnt="3">
        <dgm:presLayoutVars>
          <dgm:chMax val="1"/>
          <dgm:chPref val="1"/>
        </dgm:presLayoutVars>
      </dgm:prSet>
      <dgm:spPr/>
    </dgm:pt>
    <dgm:pt modelId="{294FBD28-7E6E-482B-ACB1-1C47B4731A17}" type="pres">
      <dgm:prSet presAssocID="{2B85A7F7-34FA-476E-A5E6-8018AB8C8797}" presName="sibTrans" presStyleCnt="0"/>
      <dgm:spPr/>
    </dgm:pt>
    <dgm:pt modelId="{1B9B4EE1-4400-46F7-9D8E-D0BAE73AF847}" type="pres">
      <dgm:prSet presAssocID="{71F1378D-FFE6-46F7-B0AE-C7774241139E}" presName="compNode" presStyleCnt="0"/>
      <dgm:spPr/>
    </dgm:pt>
    <dgm:pt modelId="{CE595000-517C-4AFA-A78F-079A8B700C0F}" type="pres">
      <dgm:prSet presAssocID="{71F1378D-FFE6-46F7-B0AE-C7774241139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efighter"/>
        </a:ext>
      </dgm:extLst>
    </dgm:pt>
    <dgm:pt modelId="{DE20795D-6DEE-464F-AF7D-674669071DA6}" type="pres">
      <dgm:prSet presAssocID="{71F1378D-FFE6-46F7-B0AE-C7774241139E}" presName="spaceRect" presStyleCnt="0"/>
      <dgm:spPr/>
    </dgm:pt>
    <dgm:pt modelId="{118D51E3-1574-404C-B09D-78E863ECDA61}" type="pres">
      <dgm:prSet presAssocID="{71F1378D-FFE6-46F7-B0AE-C7774241139E}" presName="textRect" presStyleLbl="revTx" presStyleIdx="1" presStyleCnt="3">
        <dgm:presLayoutVars>
          <dgm:chMax val="1"/>
          <dgm:chPref val="1"/>
        </dgm:presLayoutVars>
      </dgm:prSet>
      <dgm:spPr/>
    </dgm:pt>
    <dgm:pt modelId="{E24CD500-B7C1-4D42-9843-4D1D48F9C3C0}" type="pres">
      <dgm:prSet presAssocID="{D8F52AD2-9CD9-4B6F-896D-3461599E101B}" presName="sibTrans" presStyleCnt="0"/>
      <dgm:spPr/>
    </dgm:pt>
    <dgm:pt modelId="{9906EB15-A966-42B0-A75E-977B1D1494D5}" type="pres">
      <dgm:prSet presAssocID="{F1760D75-762B-4D23-8EA6-69B1146EBFFF}" presName="compNode" presStyleCnt="0"/>
      <dgm:spPr/>
    </dgm:pt>
    <dgm:pt modelId="{7E58FD54-FD86-4517-8435-80A19A6EE8AA}" type="pres">
      <dgm:prSet presAssocID="{F1760D75-762B-4D23-8EA6-69B1146EBFF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uch"/>
        </a:ext>
      </dgm:extLst>
    </dgm:pt>
    <dgm:pt modelId="{A1887E49-33B6-40CE-8FEC-1C7F7B3FD5A1}" type="pres">
      <dgm:prSet presAssocID="{F1760D75-762B-4D23-8EA6-69B1146EBFFF}" presName="spaceRect" presStyleCnt="0"/>
      <dgm:spPr/>
    </dgm:pt>
    <dgm:pt modelId="{1B4766C9-AE94-488B-AAFC-95CC785F34DE}" type="pres">
      <dgm:prSet presAssocID="{F1760D75-762B-4D23-8EA6-69B1146EBFF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5EBFA16-EE31-4F58-895F-E514EBB5D390}" type="presOf" srcId="{F1760D75-762B-4D23-8EA6-69B1146EBFFF}" destId="{1B4766C9-AE94-488B-AAFC-95CC785F34DE}" srcOrd="0" destOrd="0" presId="urn:microsoft.com/office/officeart/2018/2/layout/IconLabelList"/>
    <dgm:cxn modelId="{2C10B95B-C5A6-46EB-AEFF-C287BC0663A4}" type="presOf" srcId="{71F1378D-FFE6-46F7-B0AE-C7774241139E}" destId="{118D51E3-1574-404C-B09D-78E863ECDA61}" srcOrd="0" destOrd="0" presId="urn:microsoft.com/office/officeart/2018/2/layout/IconLabelList"/>
    <dgm:cxn modelId="{FDC85C7A-E42A-49D7-9F7F-C9230B4505F0}" type="presOf" srcId="{D7D34458-7726-4F83-AA06-23CC91033C0B}" destId="{49867648-1D9B-4863-B363-2AFB6A1233D0}" srcOrd="0" destOrd="0" presId="urn:microsoft.com/office/officeart/2018/2/layout/IconLabelList"/>
    <dgm:cxn modelId="{212B7E92-AD17-4A15-9932-34115F8CE857}" srcId="{D7D34458-7726-4F83-AA06-23CC91033C0B}" destId="{71F1378D-FFE6-46F7-B0AE-C7774241139E}" srcOrd="1" destOrd="0" parTransId="{0D8C98C0-79F8-4144-8918-F5E75068FFB5}" sibTransId="{D8F52AD2-9CD9-4B6F-896D-3461599E101B}"/>
    <dgm:cxn modelId="{195F899F-E3BA-4DA4-9209-4CE1637E0AB4}" type="presOf" srcId="{D17FFA0D-994D-4B8B-B28B-2A202DDE1766}" destId="{C8877890-5C17-4865-9443-3A2718DF9314}" srcOrd="0" destOrd="0" presId="urn:microsoft.com/office/officeart/2018/2/layout/IconLabelList"/>
    <dgm:cxn modelId="{3D749FD8-8CF1-4A1B-BFA3-79383B528A83}" srcId="{D7D34458-7726-4F83-AA06-23CC91033C0B}" destId="{D17FFA0D-994D-4B8B-B28B-2A202DDE1766}" srcOrd="0" destOrd="0" parTransId="{9ECADC0C-4D31-473E-B0E0-272BAA16FEB2}" sibTransId="{2B85A7F7-34FA-476E-A5E6-8018AB8C8797}"/>
    <dgm:cxn modelId="{7FFFB3F9-A2AB-4343-923D-C61F809E48A5}" srcId="{D7D34458-7726-4F83-AA06-23CC91033C0B}" destId="{F1760D75-762B-4D23-8EA6-69B1146EBFFF}" srcOrd="2" destOrd="0" parTransId="{D7F9BAC6-1AC0-4C8D-83B5-9F70D2BA2C00}" sibTransId="{76FB9E2B-0AFC-4CD1-981C-E580A2516398}"/>
    <dgm:cxn modelId="{FDE48290-67B7-42BB-A854-BF475B87EC30}" type="presParOf" srcId="{49867648-1D9B-4863-B363-2AFB6A1233D0}" destId="{513CCA53-271C-4AFA-B9EC-325A815AB3A8}" srcOrd="0" destOrd="0" presId="urn:microsoft.com/office/officeart/2018/2/layout/IconLabelList"/>
    <dgm:cxn modelId="{11DE1EEC-750D-4B2C-A4A5-D7BCBBEF3396}" type="presParOf" srcId="{513CCA53-271C-4AFA-B9EC-325A815AB3A8}" destId="{AE02712F-5356-4E7F-BADE-D32E86E1FD69}" srcOrd="0" destOrd="0" presId="urn:microsoft.com/office/officeart/2018/2/layout/IconLabelList"/>
    <dgm:cxn modelId="{A7F48753-D996-4F3C-BBDF-BE769A2B34CE}" type="presParOf" srcId="{513CCA53-271C-4AFA-B9EC-325A815AB3A8}" destId="{B90761D8-52A9-4D68-9B9A-06BDEE6FA13D}" srcOrd="1" destOrd="0" presId="urn:microsoft.com/office/officeart/2018/2/layout/IconLabelList"/>
    <dgm:cxn modelId="{6A910941-79CE-46B5-ABB6-6122BE054904}" type="presParOf" srcId="{513CCA53-271C-4AFA-B9EC-325A815AB3A8}" destId="{C8877890-5C17-4865-9443-3A2718DF9314}" srcOrd="2" destOrd="0" presId="urn:microsoft.com/office/officeart/2018/2/layout/IconLabelList"/>
    <dgm:cxn modelId="{D9A3B241-4D8D-4E82-8AD8-D42014804C01}" type="presParOf" srcId="{49867648-1D9B-4863-B363-2AFB6A1233D0}" destId="{294FBD28-7E6E-482B-ACB1-1C47B4731A17}" srcOrd="1" destOrd="0" presId="urn:microsoft.com/office/officeart/2018/2/layout/IconLabelList"/>
    <dgm:cxn modelId="{FAA1C7CD-1940-49F9-B6EB-6DBE82764406}" type="presParOf" srcId="{49867648-1D9B-4863-B363-2AFB6A1233D0}" destId="{1B9B4EE1-4400-46F7-9D8E-D0BAE73AF847}" srcOrd="2" destOrd="0" presId="urn:microsoft.com/office/officeart/2018/2/layout/IconLabelList"/>
    <dgm:cxn modelId="{510220D4-C47A-4F14-9779-70E31D5CD4C2}" type="presParOf" srcId="{1B9B4EE1-4400-46F7-9D8E-D0BAE73AF847}" destId="{CE595000-517C-4AFA-A78F-079A8B700C0F}" srcOrd="0" destOrd="0" presId="urn:microsoft.com/office/officeart/2018/2/layout/IconLabelList"/>
    <dgm:cxn modelId="{2C96A091-BFD5-4ABE-AC05-0DC2CA380BE7}" type="presParOf" srcId="{1B9B4EE1-4400-46F7-9D8E-D0BAE73AF847}" destId="{DE20795D-6DEE-464F-AF7D-674669071DA6}" srcOrd="1" destOrd="0" presId="urn:microsoft.com/office/officeart/2018/2/layout/IconLabelList"/>
    <dgm:cxn modelId="{AC7CA7D4-7CE5-41EF-A86A-11AB5C867CCC}" type="presParOf" srcId="{1B9B4EE1-4400-46F7-9D8E-D0BAE73AF847}" destId="{118D51E3-1574-404C-B09D-78E863ECDA61}" srcOrd="2" destOrd="0" presId="urn:microsoft.com/office/officeart/2018/2/layout/IconLabelList"/>
    <dgm:cxn modelId="{7188E73D-4C2A-4498-8A01-2E21D9D04AF4}" type="presParOf" srcId="{49867648-1D9B-4863-B363-2AFB6A1233D0}" destId="{E24CD500-B7C1-4D42-9843-4D1D48F9C3C0}" srcOrd="3" destOrd="0" presId="urn:microsoft.com/office/officeart/2018/2/layout/IconLabelList"/>
    <dgm:cxn modelId="{24F140D9-6925-447E-8663-9FABC36467B1}" type="presParOf" srcId="{49867648-1D9B-4863-B363-2AFB6A1233D0}" destId="{9906EB15-A966-42B0-A75E-977B1D1494D5}" srcOrd="4" destOrd="0" presId="urn:microsoft.com/office/officeart/2018/2/layout/IconLabelList"/>
    <dgm:cxn modelId="{FFBD1432-D962-40FB-B5DF-4433D70CDD71}" type="presParOf" srcId="{9906EB15-A966-42B0-A75E-977B1D1494D5}" destId="{7E58FD54-FD86-4517-8435-80A19A6EE8AA}" srcOrd="0" destOrd="0" presId="urn:microsoft.com/office/officeart/2018/2/layout/IconLabelList"/>
    <dgm:cxn modelId="{B460130D-085B-48A5-9765-2BAFADF64018}" type="presParOf" srcId="{9906EB15-A966-42B0-A75E-977B1D1494D5}" destId="{A1887E49-33B6-40CE-8FEC-1C7F7B3FD5A1}" srcOrd="1" destOrd="0" presId="urn:microsoft.com/office/officeart/2018/2/layout/IconLabelList"/>
    <dgm:cxn modelId="{2330C699-1264-44FC-9955-5C007A02AF8E}" type="presParOf" srcId="{9906EB15-A966-42B0-A75E-977B1D1494D5}" destId="{1B4766C9-AE94-488B-AAFC-95CC785F34D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E0D301-B94E-41F0-A371-C90412C77C84}">
      <dsp:nvSpPr>
        <dsp:cNvPr id="0" name=""/>
        <dsp:cNvSpPr/>
      </dsp:nvSpPr>
      <dsp:spPr>
        <a:xfrm>
          <a:off x="0" y="671"/>
          <a:ext cx="6263640" cy="157238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8CFC85-E592-4D4E-B059-55314DADE291}">
      <dsp:nvSpPr>
        <dsp:cNvPr id="0" name=""/>
        <dsp:cNvSpPr/>
      </dsp:nvSpPr>
      <dsp:spPr>
        <a:xfrm>
          <a:off x="475646" y="354458"/>
          <a:ext cx="864811" cy="8648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52F59E-66C4-4770-B667-A91E6171A411}">
      <dsp:nvSpPr>
        <dsp:cNvPr id="0" name=""/>
        <dsp:cNvSpPr/>
      </dsp:nvSpPr>
      <dsp:spPr>
        <a:xfrm>
          <a:off x="1816103" y="671"/>
          <a:ext cx="4447536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Dr. Matt Zakreski – you can call me ”Dr. Matt” (Born and Raised in NJ)</a:t>
          </a:r>
        </a:p>
      </dsp:txBody>
      <dsp:txXfrm>
        <a:off x="1816103" y="671"/>
        <a:ext cx="4447536" cy="1572384"/>
      </dsp:txXfrm>
    </dsp:sp>
    <dsp:sp modelId="{7178BC82-47AC-49AB-8EE8-5ADC892FF883}">
      <dsp:nvSpPr>
        <dsp:cNvPr id="0" name=""/>
        <dsp:cNvSpPr/>
      </dsp:nvSpPr>
      <dsp:spPr>
        <a:xfrm>
          <a:off x="0" y="1966151"/>
          <a:ext cx="6263640" cy="1572384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3DD069-B1D5-41CB-91CE-5ABEDD4F5219}">
      <dsp:nvSpPr>
        <dsp:cNvPr id="0" name=""/>
        <dsp:cNvSpPr/>
      </dsp:nvSpPr>
      <dsp:spPr>
        <a:xfrm>
          <a:off x="475646" y="2319938"/>
          <a:ext cx="864811" cy="8648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816109-AA50-456B-B72B-BE98A239AA38}">
      <dsp:nvSpPr>
        <dsp:cNvPr id="0" name=""/>
        <dsp:cNvSpPr/>
      </dsp:nvSpPr>
      <dsp:spPr>
        <a:xfrm>
          <a:off x="1816103" y="1966151"/>
          <a:ext cx="4447536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I’m a clinical psychologist, professional speaker, and neurodivergence advocate </a:t>
          </a:r>
        </a:p>
      </dsp:txBody>
      <dsp:txXfrm>
        <a:off x="1816103" y="1966151"/>
        <a:ext cx="4447536" cy="1572384"/>
      </dsp:txXfrm>
    </dsp:sp>
    <dsp:sp modelId="{ABB9EAF9-DFD3-4596-8060-1CE8449E07EA}">
      <dsp:nvSpPr>
        <dsp:cNvPr id="0" name=""/>
        <dsp:cNvSpPr/>
      </dsp:nvSpPr>
      <dsp:spPr>
        <a:xfrm>
          <a:off x="0" y="3931632"/>
          <a:ext cx="6263640" cy="1572384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0A01CC-3471-453B-BBD7-235885BA30FE}">
      <dsp:nvSpPr>
        <dsp:cNvPr id="0" name=""/>
        <dsp:cNvSpPr/>
      </dsp:nvSpPr>
      <dsp:spPr>
        <a:xfrm>
          <a:off x="475646" y="4285418"/>
          <a:ext cx="864811" cy="8648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7D5B84-7B3B-419F-BF27-2AAD083A4D42}">
      <dsp:nvSpPr>
        <dsp:cNvPr id="0" name=""/>
        <dsp:cNvSpPr/>
      </dsp:nvSpPr>
      <dsp:spPr>
        <a:xfrm>
          <a:off x="1816103" y="3931632"/>
          <a:ext cx="4447536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I’m known as someone who can bridge neuroscience and clinical practice to make skills accessible for you and your loved ones</a:t>
          </a:r>
        </a:p>
      </dsp:txBody>
      <dsp:txXfrm>
        <a:off x="1816103" y="3931632"/>
        <a:ext cx="4447536" cy="157238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C61B71-5493-5647-9CDD-B69BA9E59C51}">
      <dsp:nvSpPr>
        <dsp:cNvPr id="0" name=""/>
        <dsp:cNvSpPr/>
      </dsp:nvSpPr>
      <dsp:spPr>
        <a:xfrm>
          <a:off x="0" y="2560"/>
          <a:ext cx="658926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C7BBE8-1E48-0E47-9215-BEA7284FDCB9}">
      <dsp:nvSpPr>
        <dsp:cNvPr id="0" name=""/>
        <dsp:cNvSpPr/>
      </dsp:nvSpPr>
      <dsp:spPr>
        <a:xfrm>
          <a:off x="0" y="2560"/>
          <a:ext cx="6589260" cy="1746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What Do You </a:t>
          </a:r>
          <a:r>
            <a:rPr lang="en-US" sz="4500" i="1" kern="1200" dirty="0"/>
            <a:t>Want</a:t>
          </a:r>
          <a:r>
            <a:rPr lang="en-US" sz="4500" kern="1200" dirty="0"/>
            <a:t> to Talk About?</a:t>
          </a:r>
        </a:p>
      </dsp:txBody>
      <dsp:txXfrm>
        <a:off x="0" y="2560"/>
        <a:ext cx="6589260" cy="1746290"/>
      </dsp:txXfrm>
    </dsp:sp>
    <dsp:sp modelId="{7704F944-6850-5F40-8782-5678A37A9B77}">
      <dsp:nvSpPr>
        <dsp:cNvPr id="0" name=""/>
        <dsp:cNvSpPr/>
      </dsp:nvSpPr>
      <dsp:spPr>
        <a:xfrm>
          <a:off x="0" y="1748851"/>
          <a:ext cx="6589260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829D28-6288-BA44-BDAE-2F4F1AA70412}">
      <dsp:nvSpPr>
        <dsp:cNvPr id="0" name=""/>
        <dsp:cNvSpPr/>
      </dsp:nvSpPr>
      <dsp:spPr>
        <a:xfrm>
          <a:off x="0" y="1748851"/>
          <a:ext cx="6589260" cy="1746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What Do You </a:t>
          </a:r>
          <a:r>
            <a:rPr lang="en-US" sz="4500" u="sng" kern="1200" dirty="0"/>
            <a:t>Need</a:t>
          </a:r>
          <a:r>
            <a:rPr lang="en-US" sz="4500" kern="1200" dirty="0"/>
            <a:t> to Learn About?</a:t>
          </a:r>
        </a:p>
      </dsp:txBody>
      <dsp:txXfrm>
        <a:off x="0" y="1748851"/>
        <a:ext cx="6589260" cy="1746290"/>
      </dsp:txXfrm>
    </dsp:sp>
    <dsp:sp modelId="{7CF8A978-F1CD-BD48-9C07-0B0C9A9AFB3F}">
      <dsp:nvSpPr>
        <dsp:cNvPr id="0" name=""/>
        <dsp:cNvSpPr/>
      </dsp:nvSpPr>
      <dsp:spPr>
        <a:xfrm>
          <a:off x="0" y="3495141"/>
          <a:ext cx="6589260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A036E3-EAEE-7E4C-BEF0-FDF7C9D8DCE1}">
      <dsp:nvSpPr>
        <dsp:cNvPr id="0" name=""/>
        <dsp:cNvSpPr/>
      </dsp:nvSpPr>
      <dsp:spPr>
        <a:xfrm>
          <a:off x="0" y="3495141"/>
          <a:ext cx="6589260" cy="1746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How Do You </a:t>
          </a:r>
          <a:r>
            <a:rPr lang="en-US" sz="4500" b="1" kern="1200" dirty="0"/>
            <a:t>Like</a:t>
          </a:r>
          <a:r>
            <a:rPr lang="en-US" sz="4500" kern="1200" dirty="0"/>
            <a:t> To Produce Your Work?</a:t>
          </a:r>
        </a:p>
      </dsp:txBody>
      <dsp:txXfrm>
        <a:off x="0" y="3495141"/>
        <a:ext cx="6589260" cy="174629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C338CA-A9B2-DF45-B11F-2AC2541C37BA}">
      <dsp:nvSpPr>
        <dsp:cNvPr id="0" name=""/>
        <dsp:cNvSpPr/>
      </dsp:nvSpPr>
      <dsp:spPr>
        <a:xfrm>
          <a:off x="2720181" y="948550"/>
          <a:ext cx="59379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93796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01469" y="991148"/>
        <a:ext cx="31219" cy="6243"/>
      </dsp:txXfrm>
    </dsp:sp>
    <dsp:sp modelId="{8879AC31-A64B-4F4E-9E37-267B651305EA}">
      <dsp:nvSpPr>
        <dsp:cNvPr id="0" name=""/>
        <dsp:cNvSpPr/>
      </dsp:nvSpPr>
      <dsp:spPr>
        <a:xfrm>
          <a:off x="7211" y="179840"/>
          <a:ext cx="2714769" cy="162886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026" tIns="139634" rIns="133026" bIns="13963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Kids are more engaged in the learning process</a:t>
          </a:r>
        </a:p>
      </dsp:txBody>
      <dsp:txXfrm>
        <a:off x="7211" y="179840"/>
        <a:ext cx="2714769" cy="1628861"/>
      </dsp:txXfrm>
    </dsp:sp>
    <dsp:sp modelId="{387975A8-7F21-2049-BF25-17D7C82F190E}">
      <dsp:nvSpPr>
        <dsp:cNvPr id="0" name=""/>
        <dsp:cNvSpPr/>
      </dsp:nvSpPr>
      <dsp:spPr>
        <a:xfrm>
          <a:off x="6059347" y="948550"/>
          <a:ext cx="59379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93796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40635" y="991148"/>
        <a:ext cx="31219" cy="6243"/>
      </dsp:txXfrm>
    </dsp:sp>
    <dsp:sp modelId="{46FDE520-F837-3E46-841C-18E32B77EA6A}">
      <dsp:nvSpPr>
        <dsp:cNvPr id="0" name=""/>
        <dsp:cNvSpPr/>
      </dsp:nvSpPr>
      <dsp:spPr>
        <a:xfrm>
          <a:off x="3346377" y="179840"/>
          <a:ext cx="2714769" cy="16288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026" tIns="139634" rIns="133026" bIns="13963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Kids retain more and can use info more effectively</a:t>
          </a:r>
        </a:p>
      </dsp:txBody>
      <dsp:txXfrm>
        <a:off x="3346377" y="179840"/>
        <a:ext cx="2714769" cy="1628861"/>
      </dsp:txXfrm>
    </dsp:sp>
    <dsp:sp modelId="{BD33D175-1F15-3B4E-9D93-C2778930F17C}">
      <dsp:nvSpPr>
        <dsp:cNvPr id="0" name=""/>
        <dsp:cNvSpPr/>
      </dsp:nvSpPr>
      <dsp:spPr>
        <a:xfrm>
          <a:off x="1364596" y="1806901"/>
          <a:ext cx="6678332" cy="593796"/>
        </a:xfrm>
        <a:custGeom>
          <a:avLst/>
          <a:gdLst/>
          <a:ahLst/>
          <a:cxnLst/>
          <a:rect l="0" t="0" r="0" b="0"/>
          <a:pathLst>
            <a:path>
              <a:moveTo>
                <a:pt x="6678332" y="0"/>
              </a:moveTo>
              <a:lnTo>
                <a:pt x="6678332" y="313998"/>
              </a:lnTo>
              <a:lnTo>
                <a:pt x="0" y="313998"/>
              </a:lnTo>
              <a:lnTo>
                <a:pt x="0" y="593796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536076" y="2100678"/>
        <a:ext cx="335372" cy="6243"/>
      </dsp:txXfrm>
    </dsp:sp>
    <dsp:sp modelId="{C4C67D12-405A-4047-BFB2-CC4D4ED7E95E}">
      <dsp:nvSpPr>
        <dsp:cNvPr id="0" name=""/>
        <dsp:cNvSpPr/>
      </dsp:nvSpPr>
      <dsp:spPr>
        <a:xfrm>
          <a:off x="6685543" y="179840"/>
          <a:ext cx="2714769" cy="162886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026" tIns="139634" rIns="133026" bIns="13963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Kids develop more autonomy and independence skills</a:t>
          </a:r>
        </a:p>
      </dsp:txBody>
      <dsp:txXfrm>
        <a:off x="6685543" y="179840"/>
        <a:ext cx="2714769" cy="1628861"/>
      </dsp:txXfrm>
    </dsp:sp>
    <dsp:sp modelId="{5EF3A70E-0E2C-B342-BC90-C7D1551D1076}">
      <dsp:nvSpPr>
        <dsp:cNvPr id="0" name=""/>
        <dsp:cNvSpPr/>
      </dsp:nvSpPr>
      <dsp:spPr>
        <a:xfrm>
          <a:off x="2720181" y="3201809"/>
          <a:ext cx="59379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93796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01469" y="3244407"/>
        <a:ext cx="31219" cy="6243"/>
      </dsp:txXfrm>
    </dsp:sp>
    <dsp:sp modelId="{674DBD4B-E485-284C-BEF1-2B5EC46183FA}">
      <dsp:nvSpPr>
        <dsp:cNvPr id="0" name=""/>
        <dsp:cNvSpPr/>
      </dsp:nvSpPr>
      <dsp:spPr>
        <a:xfrm>
          <a:off x="7211" y="2433098"/>
          <a:ext cx="2714769" cy="162886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026" tIns="139634" rIns="133026" bIns="13963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Kids demonstrate more social-emotional growth</a:t>
          </a:r>
        </a:p>
      </dsp:txBody>
      <dsp:txXfrm>
        <a:off x="7211" y="2433098"/>
        <a:ext cx="2714769" cy="1628861"/>
      </dsp:txXfrm>
    </dsp:sp>
    <dsp:sp modelId="{119151D7-F6DB-C84F-9AC0-E82552D57DF2}">
      <dsp:nvSpPr>
        <dsp:cNvPr id="0" name=""/>
        <dsp:cNvSpPr/>
      </dsp:nvSpPr>
      <dsp:spPr>
        <a:xfrm>
          <a:off x="6059347" y="3201809"/>
          <a:ext cx="59379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93796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40635" y="3244407"/>
        <a:ext cx="31219" cy="6243"/>
      </dsp:txXfrm>
    </dsp:sp>
    <dsp:sp modelId="{9AC3C351-C528-EC4E-BADB-6F74EE3B7133}">
      <dsp:nvSpPr>
        <dsp:cNvPr id="0" name=""/>
        <dsp:cNvSpPr/>
      </dsp:nvSpPr>
      <dsp:spPr>
        <a:xfrm>
          <a:off x="3346377" y="2433098"/>
          <a:ext cx="2714769" cy="162886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026" tIns="139634" rIns="133026" bIns="13963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Teachers (and parents!) are less burned out </a:t>
          </a:r>
        </a:p>
      </dsp:txBody>
      <dsp:txXfrm>
        <a:off x="3346377" y="2433098"/>
        <a:ext cx="2714769" cy="1628861"/>
      </dsp:txXfrm>
    </dsp:sp>
    <dsp:sp modelId="{771B8E7B-3110-DA48-9A78-3A96303C7C0D}">
      <dsp:nvSpPr>
        <dsp:cNvPr id="0" name=""/>
        <dsp:cNvSpPr/>
      </dsp:nvSpPr>
      <dsp:spPr>
        <a:xfrm>
          <a:off x="6685543" y="2433098"/>
          <a:ext cx="2714769" cy="162886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026" tIns="139634" rIns="133026" bIns="13963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Results are more aligned with 21</a:t>
          </a:r>
          <a:r>
            <a:rPr lang="en-US" sz="2400" kern="1200" baseline="30000"/>
            <a:t>st</a:t>
          </a:r>
          <a:r>
            <a:rPr lang="en-US" sz="2400" kern="1200"/>
            <a:t> Century Skills</a:t>
          </a:r>
        </a:p>
      </dsp:txBody>
      <dsp:txXfrm>
        <a:off x="6685543" y="2433098"/>
        <a:ext cx="2714769" cy="162886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3744FF-346B-7546-86DF-1A2A70C6E344}">
      <dsp:nvSpPr>
        <dsp:cNvPr id="0" name=""/>
        <dsp:cNvSpPr/>
      </dsp:nvSpPr>
      <dsp:spPr>
        <a:xfrm>
          <a:off x="9234" y="59714"/>
          <a:ext cx="2759996" cy="16559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IBL is a research-based educational strategy that leverages intrinsic motivation and interest to engage learners</a:t>
          </a:r>
        </a:p>
      </dsp:txBody>
      <dsp:txXfrm>
        <a:off x="57737" y="108217"/>
        <a:ext cx="2662990" cy="1558992"/>
      </dsp:txXfrm>
    </dsp:sp>
    <dsp:sp modelId="{818389BC-A763-BE4B-A730-8F49FABB2195}">
      <dsp:nvSpPr>
        <dsp:cNvPr id="0" name=""/>
        <dsp:cNvSpPr/>
      </dsp:nvSpPr>
      <dsp:spPr>
        <a:xfrm>
          <a:off x="3012110" y="545474"/>
          <a:ext cx="585119" cy="6844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3012110" y="682370"/>
        <a:ext cx="409583" cy="410687"/>
      </dsp:txXfrm>
    </dsp:sp>
    <dsp:sp modelId="{E276BC8F-C0D8-EA4A-9432-192C4558BCEF}">
      <dsp:nvSpPr>
        <dsp:cNvPr id="0" name=""/>
        <dsp:cNvSpPr/>
      </dsp:nvSpPr>
      <dsp:spPr>
        <a:xfrm>
          <a:off x="3873229" y="59714"/>
          <a:ext cx="2759996" cy="16559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We can connect anything to anything - Content can be taught along the way</a:t>
          </a:r>
        </a:p>
      </dsp:txBody>
      <dsp:txXfrm>
        <a:off x="3921732" y="108217"/>
        <a:ext cx="2662990" cy="1558992"/>
      </dsp:txXfrm>
    </dsp:sp>
    <dsp:sp modelId="{70967351-2476-0D46-806C-0106B2C532FE}">
      <dsp:nvSpPr>
        <dsp:cNvPr id="0" name=""/>
        <dsp:cNvSpPr/>
      </dsp:nvSpPr>
      <dsp:spPr>
        <a:xfrm>
          <a:off x="6876106" y="545474"/>
          <a:ext cx="585119" cy="6844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6876106" y="682370"/>
        <a:ext cx="409583" cy="410687"/>
      </dsp:txXfrm>
    </dsp:sp>
    <dsp:sp modelId="{607FD92C-CC79-4B49-AF4B-8F89741A89D6}">
      <dsp:nvSpPr>
        <dsp:cNvPr id="0" name=""/>
        <dsp:cNvSpPr/>
      </dsp:nvSpPr>
      <dsp:spPr>
        <a:xfrm>
          <a:off x="7737225" y="59714"/>
          <a:ext cx="2759996" cy="16559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Resiliency grows more naturally through intrinsic motivation</a:t>
          </a:r>
        </a:p>
      </dsp:txBody>
      <dsp:txXfrm>
        <a:off x="7785728" y="108217"/>
        <a:ext cx="2662990" cy="1558992"/>
      </dsp:txXfrm>
    </dsp:sp>
    <dsp:sp modelId="{B7DA8BA7-FADF-EC44-965F-167C61447114}">
      <dsp:nvSpPr>
        <dsp:cNvPr id="0" name=""/>
        <dsp:cNvSpPr/>
      </dsp:nvSpPr>
      <dsp:spPr>
        <a:xfrm rot="5400000">
          <a:off x="8824663" y="1908912"/>
          <a:ext cx="585119" cy="6844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8911879" y="1958592"/>
        <a:ext cx="410687" cy="409583"/>
      </dsp:txXfrm>
    </dsp:sp>
    <dsp:sp modelId="{6F2128FA-FEA6-DA46-BE90-07FB37454BA0}">
      <dsp:nvSpPr>
        <dsp:cNvPr id="0" name=""/>
        <dsp:cNvSpPr/>
      </dsp:nvSpPr>
      <dsp:spPr>
        <a:xfrm>
          <a:off x="7737225" y="2819711"/>
          <a:ext cx="2759996" cy="16559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Instruction can be differentiated along readiness, interest, delivery, and content </a:t>
          </a:r>
        </a:p>
      </dsp:txBody>
      <dsp:txXfrm>
        <a:off x="7785728" y="2868214"/>
        <a:ext cx="2662990" cy="1558992"/>
      </dsp:txXfrm>
    </dsp:sp>
    <dsp:sp modelId="{A0FE61A2-D530-294D-8551-19719D601AA9}">
      <dsp:nvSpPr>
        <dsp:cNvPr id="0" name=""/>
        <dsp:cNvSpPr/>
      </dsp:nvSpPr>
      <dsp:spPr>
        <a:xfrm rot="10800000">
          <a:off x="6909226" y="3305470"/>
          <a:ext cx="585119" cy="6844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7084762" y="3442366"/>
        <a:ext cx="409583" cy="410687"/>
      </dsp:txXfrm>
    </dsp:sp>
    <dsp:sp modelId="{12593738-622C-854B-B33D-03681E48ACDC}">
      <dsp:nvSpPr>
        <dsp:cNvPr id="0" name=""/>
        <dsp:cNvSpPr/>
      </dsp:nvSpPr>
      <dsp:spPr>
        <a:xfrm>
          <a:off x="3873229" y="2819711"/>
          <a:ext cx="2759996" cy="16559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IBL naturally involves a social-emotional growth component </a:t>
          </a:r>
        </a:p>
      </dsp:txBody>
      <dsp:txXfrm>
        <a:off x="3921732" y="2868214"/>
        <a:ext cx="2662990" cy="1558992"/>
      </dsp:txXfrm>
    </dsp:sp>
    <dsp:sp modelId="{26158A11-7D19-4345-B16F-F8611CDDB5C6}">
      <dsp:nvSpPr>
        <dsp:cNvPr id="0" name=""/>
        <dsp:cNvSpPr/>
      </dsp:nvSpPr>
      <dsp:spPr>
        <a:xfrm rot="10800000">
          <a:off x="3045230" y="3305470"/>
          <a:ext cx="585119" cy="6844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3220766" y="3442366"/>
        <a:ext cx="409583" cy="410687"/>
      </dsp:txXfrm>
    </dsp:sp>
    <dsp:sp modelId="{A76CD5C6-6729-374D-877F-9B6971438F1B}">
      <dsp:nvSpPr>
        <dsp:cNvPr id="0" name=""/>
        <dsp:cNvSpPr/>
      </dsp:nvSpPr>
      <dsp:spPr>
        <a:xfrm>
          <a:off x="9234" y="2819711"/>
          <a:ext cx="2759996" cy="16559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21st Century Skills generalize and prepare us for a changing world</a:t>
          </a:r>
        </a:p>
      </dsp:txBody>
      <dsp:txXfrm>
        <a:off x="57737" y="2868214"/>
        <a:ext cx="2662990" cy="155899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1EE406-E250-42F5-A182-921D409CB521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79B233-ADE6-4EF2-9CCB-6A8B3A4023DD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55E5AE-E63E-4124-8B34-04B6D46B57D1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Email:  </a:t>
          </a:r>
          <a:r>
            <a:rPr lang="en-US" sz="2500" kern="1200">
              <a:hlinkClick xmlns:r="http://schemas.openxmlformats.org/officeDocument/2006/relationships" r:id="rId3"/>
            </a:rPr>
            <a:t>drmatt@theneurodiversitycollective.com</a:t>
          </a:r>
          <a:r>
            <a:rPr lang="en-US" sz="2500" kern="1200"/>
            <a:t> </a:t>
          </a:r>
        </a:p>
      </dsp:txBody>
      <dsp:txXfrm>
        <a:off x="1435590" y="531"/>
        <a:ext cx="9080009" cy="1242935"/>
      </dsp:txXfrm>
    </dsp:sp>
    <dsp:sp modelId="{D6ABEA76-D026-4DB4-90B0-4FF59AD82502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FA15E8-CE1A-4F7B-8A28-A1216BA33801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91EF5D-6232-42C5-864A-EB6DA90E6653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Facebook:  </a:t>
          </a:r>
          <a:r>
            <a:rPr lang="en-US" sz="2500" kern="1200">
              <a:hlinkClick xmlns:r="http://schemas.openxmlformats.org/officeDocument/2006/relationships" r:id="rId6"/>
            </a:rPr>
            <a:t>www.facebook.com/drmattzakreski</a:t>
          </a:r>
          <a:r>
            <a:rPr lang="en-US" sz="2500" kern="1200"/>
            <a:t> </a:t>
          </a:r>
        </a:p>
      </dsp:txBody>
      <dsp:txXfrm>
        <a:off x="1435590" y="1554201"/>
        <a:ext cx="9080009" cy="1242935"/>
      </dsp:txXfrm>
    </dsp:sp>
    <dsp:sp modelId="{0B2A94EB-C9EB-4763-BB62-393822156165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8D59CF-08D2-4C23-B150-439D408CEA51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517DFA-524F-4706-8CD4-13F88EA0031A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Website:  </a:t>
          </a:r>
          <a:r>
            <a:rPr lang="en-US" sz="2500" kern="1200">
              <a:hlinkClick xmlns:r="http://schemas.openxmlformats.org/officeDocument/2006/relationships" r:id="rId9"/>
            </a:rPr>
            <a:t>www.theneurodiversitycollective.com</a:t>
          </a:r>
          <a:r>
            <a:rPr lang="en-US" sz="2500" kern="1200"/>
            <a:t> </a:t>
          </a:r>
        </a:p>
      </dsp:txBody>
      <dsp:txXfrm>
        <a:off x="1435590" y="3107870"/>
        <a:ext cx="9080009" cy="12429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E37BDB-C6A1-0447-8208-7500274D7833}">
      <dsp:nvSpPr>
        <dsp:cNvPr id="0" name=""/>
        <dsp:cNvSpPr/>
      </dsp:nvSpPr>
      <dsp:spPr>
        <a:xfrm>
          <a:off x="10090" y="216994"/>
          <a:ext cx="3426543" cy="102796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773" tIns="270773" rIns="270773" bIns="270773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Define</a:t>
          </a:r>
        </a:p>
      </dsp:txBody>
      <dsp:txXfrm>
        <a:off x="10090" y="216994"/>
        <a:ext cx="3426543" cy="1027963"/>
      </dsp:txXfrm>
    </dsp:sp>
    <dsp:sp modelId="{A00FCAFE-6AE4-4F44-8DDF-58BB171D0EDF}">
      <dsp:nvSpPr>
        <dsp:cNvPr id="0" name=""/>
        <dsp:cNvSpPr/>
      </dsp:nvSpPr>
      <dsp:spPr>
        <a:xfrm>
          <a:off x="10090" y="1244957"/>
          <a:ext cx="3426543" cy="289059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8466" tIns="338466" rIns="338466" bIns="338466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Define what Interest-Based Learning is </a:t>
          </a:r>
        </a:p>
      </dsp:txBody>
      <dsp:txXfrm>
        <a:off x="10090" y="1244957"/>
        <a:ext cx="3426543" cy="2890591"/>
      </dsp:txXfrm>
    </dsp:sp>
    <dsp:sp modelId="{37B12119-2BD8-5D43-9B9D-D07DAEFE352F}">
      <dsp:nvSpPr>
        <dsp:cNvPr id="0" name=""/>
        <dsp:cNvSpPr/>
      </dsp:nvSpPr>
      <dsp:spPr>
        <a:xfrm>
          <a:off x="3544528" y="216994"/>
          <a:ext cx="3426543" cy="102796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773" tIns="270773" rIns="270773" bIns="270773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Connect</a:t>
          </a:r>
        </a:p>
      </dsp:txBody>
      <dsp:txXfrm>
        <a:off x="3544528" y="216994"/>
        <a:ext cx="3426543" cy="1027963"/>
      </dsp:txXfrm>
    </dsp:sp>
    <dsp:sp modelId="{0329E979-E84A-6448-9D6A-1AE11273EFA6}">
      <dsp:nvSpPr>
        <dsp:cNvPr id="0" name=""/>
        <dsp:cNvSpPr/>
      </dsp:nvSpPr>
      <dsp:spPr>
        <a:xfrm>
          <a:off x="3544528" y="1244957"/>
          <a:ext cx="3426543" cy="2890591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8466" tIns="338466" rIns="338466" bIns="338466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Connect why Interest-Based Learning is effective for educating kids, but especially neurodivergent kids</a:t>
          </a:r>
        </a:p>
      </dsp:txBody>
      <dsp:txXfrm>
        <a:off x="3544528" y="1244957"/>
        <a:ext cx="3426543" cy="2890591"/>
      </dsp:txXfrm>
    </dsp:sp>
    <dsp:sp modelId="{ED5F9DA6-1443-C044-94CD-94BE457F16DA}">
      <dsp:nvSpPr>
        <dsp:cNvPr id="0" name=""/>
        <dsp:cNvSpPr/>
      </dsp:nvSpPr>
      <dsp:spPr>
        <a:xfrm>
          <a:off x="7078966" y="216994"/>
          <a:ext cx="3426543" cy="102796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773" tIns="270773" rIns="270773" bIns="270773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Practice</a:t>
          </a:r>
        </a:p>
      </dsp:txBody>
      <dsp:txXfrm>
        <a:off x="7078966" y="216994"/>
        <a:ext cx="3426543" cy="1027963"/>
      </dsp:txXfrm>
    </dsp:sp>
    <dsp:sp modelId="{1FAB5BDC-5FD4-8F4B-944C-0BFADEE47FA9}">
      <dsp:nvSpPr>
        <dsp:cNvPr id="0" name=""/>
        <dsp:cNvSpPr/>
      </dsp:nvSpPr>
      <dsp:spPr>
        <a:xfrm>
          <a:off x="7078966" y="1244957"/>
          <a:ext cx="3426543" cy="2890591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8466" tIns="338466" rIns="338466" bIns="338466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Practice how to alter teaching practices towards Interest-Based Learning </a:t>
          </a:r>
        </a:p>
      </dsp:txBody>
      <dsp:txXfrm>
        <a:off x="7078966" y="1244957"/>
        <a:ext cx="3426543" cy="28905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569853-2CC5-4222-B841-CC36F2CDEA09}">
      <dsp:nvSpPr>
        <dsp:cNvPr id="0" name=""/>
        <dsp:cNvSpPr/>
      </dsp:nvSpPr>
      <dsp:spPr>
        <a:xfrm>
          <a:off x="2250914" y="44702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D02AC-DB82-4C0D-8CAE-0AF4C04AB1DA}">
      <dsp:nvSpPr>
        <dsp:cNvPr id="0" name=""/>
        <dsp:cNvSpPr/>
      </dsp:nvSpPr>
      <dsp:spPr>
        <a:xfrm>
          <a:off x="2718914" y="512702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5FE41E-5ABB-49B8-92D9-FF5DA4585B44}">
      <dsp:nvSpPr>
        <dsp:cNvPr id="0" name=""/>
        <dsp:cNvSpPr/>
      </dsp:nvSpPr>
      <dsp:spPr>
        <a:xfrm>
          <a:off x="1548914" y="29247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What do you do for a living?</a:t>
          </a:r>
        </a:p>
      </dsp:txBody>
      <dsp:txXfrm>
        <a:off x="1548914" y="2924702"/>
        <a:ext cx="3600000" cy="720000"/>
      </dsp:txXfrm>
    </dsp:sp>
    <dsp:sp modelId="{AF27624B-7D01-4BFF-A3B6-E1AA79836A33}">
      <dsp:nvSpPr>
        <dsp:cNvPr id="0" name=""/>
        <dsp:cNvSpPr/>
      </dsp:nvSpPr>
      <dsp:spPr>
        <a:xfrm>
          <a:off x="6480914" y="44702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63E42D-3075-4E70-83C9-50773DC80DE2}">
      <dsp:nvSpPr>
        <dsp:cNvPr id="0" name=""/>
        <dsp:cNvSpPr/>
      </dsp:nvSpPr>
      <dsp:spPr>
        <a:xfrm>
          <a:off x="6948914" y="512702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ACC84D-B300-4594-ACC6-FCC8BF4DCE2B}">
      <dsp:nvSpPr>
        <dsp:cNvPr id="0" name=""/>
        <dsp:cNvSpPr/>
      </dsp:nvSpPr>
      <dsp:spPr>
        <a:xfrm>
          <a:off x="5778914" y="29247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What do you do for fun?</a:t>
          </a:r>
        </a:p>
      </dsp:txBody>
      <dsp:txXfrm>
        <a:off x="5778914" y="2924702"/>
        <a:ext cx="36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EFAA53-1597-4AF0-85AC-5055E18AD419}">
      <dsp:nvSpPr>
        <dsp:cNvPr id="0" name=""/>
        <dsp:cNvSpPr/>
      </dsp:nvSpPr>
      <dsp:spPr>
        <a:xfrm>
          <a:off x="0" y="1808"/>
          <a:ext cx="10515600" cy="9166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F95F4F-9E18-47A3-A1AD-C68AAD4B0EA7}">
      <dsp:nvSpPr>
        <dsp:cNvPr id="0" name=""/>
        <dsp:cNvSpPr/>
      </dsp:nvSpPr>
      <dsp:spPr>
        <a:xfrm>
          <a:off x="277275" y="208046"/>
          <a:ext cx="504136" cy="504136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1AEADC-1916-4A9E-8663-CCB052CE472A}">
      <dsp:nvSpPr>
        <dsp:cNvPr id="0" name=""/>
        <dsp:cNvSpPr/>
      </dsp:nvSpPr>
      <dsp:spPr>
        <a:xfrm>
          <a:off x="1058686" y="1808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Interest-based learning (IBL) occurs when students identify their interests and use those interests to drive and lead learning experiences. </a:t>
          </a:r>
          <a:endParaRPr lang="en-US" sz="2200" kern="1200" dirty="0"/>
        </a:p>
      </dsp:txBody>
      <dsp:txXfrm>
        <a:off x="1058686" y="1808"/>
        <a:ext cx="9456913" cy="916611"/>
      </dsp:txXfrm>
    </dsp:sp>
    <dsp:sp modelId="{468A2BD2-3034-4EB5-B237-5414380E8C03}">
      <dsp:nvSpPr>
        <dsp:cNvPr id="0" name=""/>
        <dsp:cNvSpPr/>
      </dsp:nvSpPr>
      <dsp:spPr>
        <a:xfrm>
          <a:off x="0" y="1147573"/>
          <a:ext cx="10515600" cy="91661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37B943-F6C0-476B-AF7F-525996852294}">
      <dsp:nvSpPr>
        <dsp:cNvPr id="0" name=""/>
        <dsp:cNvSpPr/>
      </dsp:nvSpPr>
      <dsp:spPr>
        <a:xfrm>
          <a:off x="277275" y="1353811"/>
          <a:ext cx="504136" cy="504136"/>
        </a:xfrm>
        <a:prstGeom prst="rect">
          <a:avLst/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B377F1-8488-497A-9A49-77B32FBCFEF2}">
      <dsp:nvSpPr>
        <dsp:cNvPr id="0" name=""/>
        <dsp:cNvSpPr/>
      </dsp:nvSpPr>
      <dsp:spPr>
        <a:xfrm>
          <a:off x="1058686" y="1147573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The purpose of designing learning experiences around interests is to encourage an intrinsic motivation to learn and inspire a passion for learning. </a:t>
          </a:r>
          <a:endParaRPr lang="en-US" sz="2200" kern="1200"/>
        </a:p>
      </dsp:txBody>
      <dsp:txXfrm>
        <a:off x="1058686" y="1147573"/>
        <a:ext cx="9456913" cy="916611"/>
      </dsp:txXfrm>
    </dsp:sp>
    <dsp:sp modelId="{D7C31176-FC76-432B-85FD-7707CE789595}">
      <dsp:nvSpPr>
        <dsp:cNvPr id="0" name=""/>
        <dsp:cNvSpPr/>
      </dsp:nvSpPr>
      <dsp:spPr>
        <a:xfrm>
          <a:off x="0" y="2293338"/>
          <a:ext cx="10515600" cy="91661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536E82-8086-42E9-9C39-712FC1DA8388}">
      <dsp:nvSpPr>
        <dsp:cNvPr id="0" name=""/>
        <dsp:cNvSpPr/>
      </dsp:nvSpPr>
      <dsp:spPr>
        <a:xfrm>
          <a:off x="277275" y="2499576"/>
          <a:ext cx="504136" cy="504136"/>
        </a:xfrm>
        <a:prstGeom prst="rect">
          <a:avLst/>
        </a:prstGeom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C3F98E-9852-41FD-AA44-4AE42C2BD661}">
      <dsp:nvSpPr>
        <dsp:cNvPr id="0" name=""/>
        <dsp:cNvSpPr/>
      </dsp:nvSpPr>
      <dsp:spPr>
        <a:xfrm>
          <a:off x="1058686" y="2293338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IBL channels the inherent eagerness of kids to learn about things they like into a guided cycle of asking questions and finding answers. </a:t>
          </a:r>
          <a:endParaRPr lang="en-US" sz="2200" kern="1200"/>
        </a:p>
      </dsp:txBody>
      <dsp:txXfrm>
        <a:off x="1058686" y="2293338"/>
        <a:ext cx="9456913" cy="916611"/>
      </dsp:txXfrm>
    </dsp:sp>
    <dsp:sp modelId="{E6880CA9-CFEC-461E-B931-EAE0892487C4}">
      <dsp:nvSpPr>
        <dsp:cNvPr id="0" name=""/>
        <dsp:cNvSpPr/>
      </dsp:nvSpPr>
      <dsp:spPr>
        <a:xfrm>
          <a:off x="0" y="3439103"/>
          <a:ext cx="10515600" cy="91661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7A8498-3109-45D7-9AF5-E906F5BB6025}">
      <dsp:nvSpPr>
        <dsp:cNvPr id="0" name=""/>
        <dsp:cNvSpPr/>
      </dsp:nvSpPr>
      <dsp:spPr>
        <a:xfrm>
          <a:off x="277275" y="3645341"/>
          <a:ext cx="504136" cy="504136"/>
        </a:xfrm>
        <a:prstGeom prst="rect">
          <a:avLst/>
        </a:prstGeom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C1297D-A036-4920-BA90-7A14B9E88B53}">
      <dsp:nvSpPr>
        <dsp:cNvPr id="0" name=""/>
        <dsp:cNvSpPr/>
      </dsp:nvSpPr>
      <dsp:spPr>
        <a:xfrm>
          <a:off x="1058686" y="3439103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IBL is a process for expanding inquiry and discovery to increase engagement in learning, which ideally generalizes to other subjects</a:t>
          </a:r>
          <a:endParaRPr lang="en-US" sz="2200" kern="1200" dirty="0"/>
        </a:p>
      </dsp:txBody>
      <dsp:txXfrm>
        <a:off x="1058686" y="3439103"/>
        <a:ext cx="9456913" cy="91661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D9323B-5F64-4144-AFD0-BD47A53EE0AA}">
      <dsp:nvSpPr>
        <dsp:cNvPr id="0" name=""/>
        <dsp:cNvSpPr/>
      </dsp:nvSpPr>
      <dsp:spPr>
        <a:xfrm>
          <a:off x="0" y="117252"/>
          <a:ext cx="6245265" cy="115478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Differentiated Instruction (Carol Tomlinson) is the gold standard of how to adapt classrooms to the educational needs of gifted and 2E learners</a:t>
          </a:r>
        </a:p>
      </dsp:txBody>
      <dsp:txXfrm>
        <a:off x="56372" y="173624"/>
        <a:ext cx="6132521" cy="1042045"/>
      </dsp:txXfrm>
    </dsp:sp>
    <dsp:sp modelId="{B82641A7-572D-C446-996D-B62EE6C23603}">
      <dsp:nvSpPr>
        <dsp:cNvPr id="0" name=""/>
        <dsp:cNvSpPr/>
      </dsp:nvSpPr>
      <dsp:spPr>
        <a:xfrm>
          <a:off x="0" y="1332522"/>
          <a:ext cx="6245265" cy="1154789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DI is a student-centered, interest-driven approach to adapting curricula (we teach the students we HAVE, not the students we WANT to have)</a:t>
          </a:r>
        </a:p>
      </dsp:txBody>
      <dsp:txXfrm>
        <a:off x="56372" y="1388894"/>
        <a:ext cx="6132521" cy="1042045"/>
      </dsp:txXfrm>
    </dsp:sp>
    <dsp:sp modelId="{A42F601C-B791-DE41-9062-3836D6E5BD0D}">
      <dsp:nvSpPr>
        <dsp:cNvPr id="0" name=""/>
        <dsp:cNvSpPr/>
      </dsp:nvSpPr>
      <dsp:spPr>
        <a:xfrm>
          <a:off x="0" y="2547792"/>
          <a:ext cx="6245265" cy="1154789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In DI, the teacher anticipates the differences in students' readiness, interests, and learning profiles </a:t>
          </a:r>
        </a:p>
      </dsp:txBody>
      <dsp:txXfrm>
        <a:off x="56372" y="2604164"/>
        <a:ext cx="6132521" cy="1042045"/>
      </dsp:txXfrm>
    </dsp:sp>
    <dsp:sp modelId="{49001AC9-54E6-2248-8EDA-ABCC5546A63E}">
      <dsp:nvSpPr>
        <dsp:cNvPr id="0" name=""/>
        <dsp:cNvSpPr/>
      </dsp:nvSpPr>
      <dsp:spPr>
        <a:xfrm>
          <a:off x="0" y="3763062"/>
          <a:ext cx="6245265" cy="115478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DI creates different learning paths so that students can learn as much as they can as deeply as they can, without</a:t>
          </a:r>
        </a:p>
      </dsp:txBody>
      <dsp:txXfrm>
        <a:off x="56372" y="3819434"/>
        <a:ext cx="6132521" cy="1042045"/>
      </dsp:txXfrm>
    </dsp:sp>
    <dsp:sp modelId="{06175905-23BA-EC41-ADBF-FB1AB24899F5}">
      <dsp:nvSpPr>
        <dsp:cNvPr id="0" name=""/>
        <dsp:cNvSpPr/>
      </dsp:nvSpPr>
      <dsp:spPr>
        <a:xfrm>
          <a:off x="0" y="4917852"/>
          <a:ext cx="6245265" cy="554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8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undue anxiety because the assignments are too taxing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boredom because they are not challenging enough. </a:t>
          </a:r>
        </a:p>
      </dsp:txBody>
      <dsp:txXfrm>
        <a:off x="0" y="4917852"/>
        <a:ext cx="6245265" cy="5542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DA4378-8565-4618-B60E-B5C726183CF6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DE93D0-14D4-4EE2-B189-C951D1209CF8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9C6AFC-A43A-4E26-9B7F-EDE893EC5565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25 Question Chapter Test</a:t>
          </a:r>
        </a:p>
      </dsp:txBody>
      <dsp:txXfrm>
        <a:off x="1435590" y="531"/>
        <a:ext cx="9080009" cy="1242935"/>
      </dsp:txXfrm>
    </dsp:sp>
    <dsp:sp modelId="{E15B23C1-CF4B-43C1-B57E-B39EBDA5F0D6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F9B81B-54EE-4C84-834B-3206B22F15C2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590AD9-7E41-4481-8577-BF547E0EB99A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Five-page paper</a:t>
          </a:r>
        </a:p>
      </dsp:txBody>
      <dsp:txXfrm>
        <a:off x="1435590" y="1554201"/>
        <a:ext cx="9080009" cy="1242935"/>
      </dsp:txXfrm>
    </dsp:sp>
    <dsp:sp modelId="{AF61CEB4-4C58-41D4-B8FF-3A1478FBF7CB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031BE-F1D8-492E-A784-D81DC12D75D0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2E4585-A35F-46CE-98A0-3D6E243E0A37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10-minute Presentation</a:t>
          </a:r>
        </a:p>
      </dsp:txBody>
      <dsp:txXfrm>
        <a:off x="1435590" y="3107870"/>
        <a:ext cx="9080009" cy="124293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06F225-5374-AD49-BEC8-C9E3401D706D}">
      <dsp:nvSpPr>
        <dsp:cNvPr id="0" name=""/>
        <dsp:cNvSpPr/>
      </dsp:nvSpPr>
      <dsp:spPr>
        <a:xfrm>
          <a:off x="2241532" y="998603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71087" y="1041745"/>
        <a:ext cx="25774" cy="5154"/>
      </dsp:txXfrm>
    </dsp:sp>
    <dsp:sp modelId="{DCDCABD3-485C-9B46-B84D-212F617AA5C8}">
      <dsp:nvSpPr>
        <dsp:cNvPr id="0" name=""/>
        <dsp:cNvSpPr/>
      </dsp:nvSpPr>
      <dsp:spPr>
        <a:xfrm>
          <a:off x="2092" y="371951"/>
          <a:ext cx="2241239" cy="134474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Interest Finding</a:t>
          </a:r>
        </a:p>
      </dsp:txBody>
      <dsp:txXfrm>
        <a:off x="2092" y="371951"/>
        <a:ext cx="2241239" cy="1344743"/>
      </dsp:txXfrm>
    </dsp:sp>
    <dsp:sp modelId="{BAF57D9C-7B4D-F247-9DF5-C93217E656BD}">
      <dsp:nvSpPr>
        <dsp:cNvPr id="0" name=""/>
        <dsp:cNvSpPr/>
      </dsp:nvSpPr>
      <dsp:spPr>
        <a:xfrm>
          <a:off x="4998257" y="998603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7812" y="1041745"/>
        <a:ext cx="25774" cy="5154"/>
      </dsp:txXfrm>
    </dsp:sp>
    <dsp:sp modelId="{2D957A19-6E85-4D40-A107-049E8C9287B5}">
      <dsp:nvSpPr>
        <dsp:cNvPr id="0" name=""/>
        <dsp:cNvSpPr/>
      </dsp:nvSpPr>
      <dsp:spPr>
        <a:xfrm>
          <a:off x="2758817" y="371951"/>
          <a:ext cx="2241239" cy="134474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Interest Focusing</a:t>
          </a:r>
        </a:p>
      </dsp:txBody>
      <dsp:txXfrm>
        <a:off x="2758817" y="371951"/>
        <a:ext cx="2241239" cy="1344743"/>
      </dsp:txXfrm>
    </dsp:sp>
    <dsp:sp modelId="{0B3F0ABF-D21B-4348-A11D-0F603B54D2F3}">
      <dsp:nvSpPr>
        <dsp:cNvPr id="0" name=""/>
        <dsp:cNvSpPr/>
      </dsp:nvSpPr>
      <dsp:spPr>
        <a:xfrm>
          <a:off x="7754982" y="998603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984537" y="1041745"/>
        <a:ext cx="25774" cy="5154"/>
      </dsp:txXfrm>
    </dsp:sp>
    <dsp:sp modelId="{9C2F32BD-7B12-E84E-9601-42FE20047472}">
      <dsp:nvSpPr>
        <dsp:cNvPr id="0" name=""/>
        <dsp:cNvSpPr/>
      </dsp:nvSpPr>
      <dsp:spPr>
        <a:xfrm>
          <a:off x="5515542" y="371951"/>
          <a:ext cx="2241239" cy="134474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Action Plan</a:t>
          </a:r>
        </a:p>
      </dsp:txBody>
      <dsp:txXfrm>
        <a:off x="5515542" y="371951"/>
        <a:ext cx="2241239" cy="1344743"/>
      </dsp:txXfrm>
    </dsp:sp>
    <dsp:sp modelId="{2B273116-F1D8-9449-A107-B314E8A4FBD0}">
      <dsp:nvSpPr>
        <dsp:cNvPr id="0" name=""/>
        <dsp:cNvSpPr/>
      </dsp:nvSpPr>
      <dsp:spPr>
        <a:xfrm>
          <a:off x="1122712" y="1714895"/>
          <a:ext cx="8270175" cy="484885"/>
        </a:xfrm>
        <a:custGeom>
          <a:avLst/>
          <a:gdLst/>
          <a:ahLst/>
          <a:cxnLst/>
          <a:rect l="0" t="0" r="0" b="0"/>
          <a:pathLst>
            <a:path>
              <a:moveTo>
                <a:pt x="8270175" y="0"/>
              </a:moveTo>
              <a:lnTo>
                <a:pt x="8270175" y="259542"/>
              </a:lnTo>
              <a:lnTo>
                <a:pt x="0" y="259542"/>
              </a:lnTo>
              <a:lnTo>
                <a:pt x="0" y="484885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50644" y="1954760"/>
        <a:ext cx="414311" cy="5154"/>
      </dsp:txXfrm>
    </dsp:sp>
    <dsp:sp modelId="{DA34C97A-7A9C-4949-A55F-68BB7B09D1FC}">
      <dsp:nvSpPr>
        <dsp:cNvPr id="0" name=""/>
        <dsp:cNvSpPr/>
      </dsp:nvSpPr>
      <dsp:spPr>
        <a:xfrm>
          <a:off x="8272267" y="371951"/>
          <a:ext cx="2241239" cy="134474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Gathering Resources</a:t>
          </a:r>
        </a:p>
      </dsp:txBody>
      <dsp:txXfrm>
        <a:off x="8272267" y="371951"/>
        <a:ext cx="2241239" cy="1344743"/>
      </dsp:txXfrm>
    </dsp:sp>
    <dsp:sp modelId="{0FDF7511-B733-7F46-9DFC-3E46EF7A6271}">
      <dsp:nvSpPr>
        <dsp:cNvPr id="0" name=""/>
        <dsp:cNvSpPr/>
      </dsp:nvSpPr>
      <dsp:spPr>
        <a:xfrm>
          <a:off x="2241532" y="2858832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71087" y="2901975"/>
        <a:ext cx="25774" cy="5154"/>
      </dsp:txXfrm>
    </dsp:sp>
    <dsp:sp modelId="{0BA8465B-4A60-764D-8F19-B485D5C3E789}">
      <dsp:nvSpPr>
        <dsp:cNvPr id="0" name=""/>
        <dsp:cNvSpPr/>
      </dsp:nvSpPr>
      <dsp:spPr>
        <a:xfrm>
          <a:off x="2092" y="2232180"/>
          <a:ext cx="2241239" cy="134474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Research and Design</a:t>
          </a:r>
        </a:p>
      </dsp:txBody>
      <dsp:txXfrm>
        <a:off x="2092" y="2232180"/>
        <a:ext cx="2241239" cy="1344743"/>
      </dsp:txXfrm>
    </dsp:sp>
    <dsp:sp modelId="{3EC7415B-5486-D448-B7C8-E3D5C59F7E33}">
      <dsp:nvSpPr>
        <dsp:cNvPr id="0" name=""/>
        <dsp:cNvSpPr/>
      </dsp:nvSpPr>
      <dsp:spPr>
        <a:xfrm>
          <a:off x="4998257" y="2858832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7812" y="2901975"/>
        <a:ext cx="25774" cy="5154"/>
      </dsp:txXfrm>
    </dsp:sp>
    <dsp:sp modelId="{36D6D034-49C7-484D-9E40-4C18FBFC73ED}">
      <dsp:nvSpPr>
        <dsp:cNvPr id="0" name=""/>
        <dsp:cNvSpPr/>
      </dsp:nvSpPr>
      <dsp:spPr>
        <a:xfrm>
          <a:off x="2758817" y="2232180"/>
          <a:ext cx="2241239" cy="134474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Products</a:t>
          </a:r>
        </a:p>
      </dsp:txBody>
      <dsp:txXfrm>
        <a:off x="2758817" y="2232180"/>
        <a:ext cx="2241239" cy="1344743"/>
      </dsp:txXfrm>
    </dsp:sp>
    <dsp:sp modelId="{A582093C-E56D-E44A-BB0E-ACF9ABECB3BA}">
      <dsp:nvSpPr>
        <dsp:cNvPr id="0" name=""/>
        <dsp:cNvSpPr/>
      </dsp:nvSpPr>
      <dsp:spPr>
        <a:xfrm>
          <a:off x="7754982" y="2858832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984537" y="2901975"/>
        <a:ext cx="25774" cy="5154"/>
      </dsp:txXfrm>
    </dsp:sp>
    <dsp:sp modelId="{4945A32C-FF30-CC43-8CDD-DEB2311C07B1}">
      <dsp:nvSpPr>
        <dsp:cNvPr id="0" name=""/>
        <dsp:cNvSpPr/>
      </dsp:nvSpPr>
      <dsp:spPr>
        <a:xfrm>
          <a:off x="5515542" y="2232180"/>
          <a:ext cx="2241239" cy="134474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Authentic Audience</a:t>
          </a:r>
        </a:p>
      </dsp:txBody>
      <dsp:txXfrm>
        <a:off x="5515542" y="2232180"/>
        <a:ext cx="2241239" cy="1344743"/>
      </dsp:txXfrm>
    </dsp:sp>
    <dsp:sp modelId="{60064C7D-CDD8-744E-ABEE-78B3BEBBB614}">
      <dsp:nvSpPr>
        <dsp:cNvPr id="0" name=""/>
        <dsp:cNvSpPr/>
      </dsp:nvSpPr>
      <dsp:spPr>
        <a:xfrm>
          <a:off x="8272267" y="2232180"/>
          <a:ext cx="2241239" cy="134474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Debrief and Celebrate</a:t>
          </a:r>
        </a:p>
      </dsp:txBody>
      <dsp:txXfrm>
        <a:off x="8272267" y="2232180"/>
        <a:ext cx="2241239" cy="134474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99E001-E0F2-5C42-8597-1409F3A950E2}">
      <dsp:nvSpPr>
        <dsp:cNvPr id="0" name=""/>
        <dsp:cNvSpPr/>
      </dsp:nvSpPr>
      <dsp:spPr>
        <a:xfrm>
          <a:off x="637103" y="0"/>
          <a:ext cx="6285297" cy="6285297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CE4273-FD3F-EF40-B218-D7C8D642DEDF}">
      <dsp:nvSpPr>
        <dsp:cNvPr id="0" name=""/>
        <dsp:cNvSpPr/>
      </dsp:nvSpPr>
      <dsp:spPr>
        <a:xfrm>
          <a:off x="1234206" y="597103"/>
          <a:ext cx="2451265" cy="245126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Play is the work of childhood</a:t>
          </a:r>
        </a:p>
      </dsp:txBody>
      <dsp:txXfrm>
        <a:off x="1353867" y="716764"/>
        <a:ext cx="2211943" cy="2211943"/>
      </dsp:txXfrm>
    </dsp:sp>
    <dsp:sp modelId="{7D5C7CE2-3BA3-2A46-B2F5-035028431D06}">
      <dsp:nvSpPr>
        <dsp:cNvPr id="0" name=""/>
        <dsp:cNvSpPr/>
      </dsp:nvSpPr>
      <dsp:spPr>
        <a:xfrm>
          <a:off x="3874031" y="597103"/>
          <a:ext cx="2451265" cy="245126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People learn faster through fun activities </a:t>
          </a:r>
        </a:p>
      </dsp:txBody>
      <dsp:txXfrm>
        <a:off x="3993692" y="716764"/>
        <a:ext cx="2211943" cy="2211943"/>
      </dsp:txXfrm>
    </dsp:sp>
    <dsp:sp modelId="{27DA9BD5-B9A5-B248-8DBA-76C840E728A5}">
      <dsp:nvSpPr>
        <dsp:cNvPr id="0" name=""/>
        <dsp:cNvSpPr/>
      </dsp:nvSpPr>
      <dsp:spPr>
        <a:xfrm>
          <a:off x="1234206" y="3236927"/>
          <a:ext cx="2451265" cy="245126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Reinforces learning and exploration</a:t>
          </a:r>
        </a:p>
      </dsp:txBody>
      <dsp:txXfrm>
        <a:off x="1353867" y="3356588"/>
        <a:ext cx="2211943" cy="2211943"/>
      </dsp:txXfrm>
    </dsp:sp>
    <dsp:sp modelId="{5D78EBEC-1C7F-CD48-B549-749CA6D56AFA}">
      <dsp:nvSpPr>
        <dsp:cNvPr id="0" name=""/>
        <dsp:cNvSpPr/>
      </dsp:nvSpPr>
      <dsp:spPr>
        <a:xfrm>
          <a:off x="3874031" y="3236927"/>
          <a:ext cx="2451265" cy="245126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Gives us the dopamine</a:t>
          </a:r>
        </a:p>
      </dsp:txBody>
      <dsp:txXfrm>
        <a:off x="3993692" y="3356588"/>
        <a:ext cx="2211943" cy="221194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02712F-5356-4E7F-BADE-D32E86E1FD69}">
      <dsp:nvSpPr>
        <dsp:cNvPr id="0" name=""/>
        <dsp:cNvSpPr/>
      </dsp:nvSpPr>
      <dsp:spPr>
        <a:xfrm>
          <a:off x="947201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877890-5C17-4865-9443-3A2718DF9314}">
      <dsp:nvSpPr>
        <dsp:cNvPr id="0" name=""/>
        <dsp:cNvSpPr/>
      </dsp:nvSpPr>
      <dsp:spPr>
        <a:xfrm>
          <a:off x="59990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Life isn’t fair!</a:t>
          </a:r>
        </a:p>
      </dsp:txBody>
      <dsp:txXfrm>
        <a:off x="59990" y="2654049"/>
        <a:ext cx="3226223" cy="720000"/>
      </dsp:txXfrm>
    </dsp:sp>
    <dsp:sp modelId="{CE595000-517C-4AFA-A78F-079A8B700C0F}">
      <dsp:nvSpPr>
        <dsp:cNvPr id="0" name=""/>
        <dsp:cNvSpPr/>
      </dsp:nvSpPr>
      <dsp:spPr>
        <a:xfrm>
          <a:off x="4738014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8D51E3-1574-404C-B09D-78E863ECDA61}">
      <dsp:nvSpPr>
        <dsp:cNvPr id="0" name=""/>
        <dsp:cNvSpPr/>
      </dsp:nvSpPr>
      <dsp:spPr>
        <a:xfrm>
          <a:off x="3850802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Life isn’t always about getting what you want!</a:t>
          </a:r>
        </a:p>
      </dsp:txBody>
      <dsp:txXfrm>
        <a:off x="3850802" y="2654049"/>
        <a:ext cx="3226223" cy="720000"/>
      </dsp:txXfrm>
    </dsp:sp>
    <dsp:sp modelId="{7E58FD54-FD86-4517-8435-80A19A6EE8AA}">
      <dsp:nvSpPr>
        <dsp:cNvPr id="0" name=""/>
        <dsp:cNvSpPr/>
      </dsp:nvSpPr>
      <dsp:spPr>
        <a:xfrm>
          <a:off x="8528826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4766C9-AE94-488B-AAFC-95CC785F34DE}">
      <dsp:nvSpPr>
        <dsp:cNvPr id="0" name=""/>
        <dsp:cNvSpPr/>
      </dsp:nvSpPr>
      <dsp:spPr>
        <a:xfrm>
          <a:off x="7641615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 didn’t have these things and I turned out fine!</a:t>
          </a:r>
        </a:p>
      </dsp:txBody>
      <dsp:txXfrm>
        <a:off x="7641615" y="2654049"/>
        <a:ext cx="3226223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98F8A8-79DD-A640-B86B-C1DAE15F8260}" type="datetimeFigureOut">
              <a:rPr lang="en-US" smtClean="0"/>
              <a:t>11/1/24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C30E0B-A576-6946-BE18-32818A7F7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36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30E0B-A576-6946-BE18-32818A7F75E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19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2C48C-D5BF-2F8D-BBB5-A885A1BBDC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E4BD9D-4BDD-BC9B-B318-CA60CE2FF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B463A-9147-113A-B9C6-9E897CD52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BF938-6E8C-659B-6F11-4FA0675DA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723D2-5AAE-0F31-6D01-C3E0D8BDC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12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B4977-E0F5-0DA7-AB2F-291623C86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6B6C0-BA46-EDE9-A786-198B65A8AA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367D5-513C-D5B3-B131-0D4ED8FF9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F7BEE-D76D-361C-F08F-AC327C0A3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D82B8-E723-6A8F-3E81-4FE661E2C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62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1F4B1A-A3C4-4B68-B1D5-D0A8A0E72E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5B1348-04B9-E1C3-2EB2-CE7F7FF476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50773E-0034-8306-C160-6563DA213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EF106-DCA6-D06C-393A-4A20D25C8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96179-1438-525B-A6DB-6F3C3ED66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60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7BE18-5D0F-892A-2A1A-E09F5C0BD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88752-57DD-A7AF-6FFA-CEEF0289E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E92FEC-7337-B548-A5A8-FC37D2C10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15890-E181-B82E-6111-B73ACC470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65FC7-40FA-1671-C932-1F227C75F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877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515CC-49E5-BF73-1454-BFEB9ABEB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79AB8-AADA-8F6E-1185-23FD17421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50A54-2995-901E-6067-56C6FF376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5323E-F437-F2DE-9998-6181F56D3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DBAD4-2EAB-FAA8-D2DB-BBBDDDB21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90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1FA9B-557D-6ADA-47FC-1EA054AAC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00251-46C1-B773-250D-C9C6F22E08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21326-FF6D-1103-7A55-F7CB42E74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DD430-6C1E-8FFD-FC16-64531311D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9C498-0D61-952D-4E30-69935E0D2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572A1-6542-6BEB-0365-D2A1EBB3D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096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1F479-4FF7-FBAF-5FCC-BB2D568B0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1A49C4-9650-3066-3160-3BD5A4DAF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A28034-7A28-ACDE-5110-2F79351E0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83E5B7-8C97-1761-83BF-81B9E793F2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54D949-10F2-CD8C-AECC-518F5E32EA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C70781-7661-C848-E1E0-B4CA9B06B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AF3F06-14DA-E339-339D-6B20BBE83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239EC7-7FA9-4351-E74C-C2C5CB14B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47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CF135-9B5E-3171-1F9B-769FC3B36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9100BC-D243-E7B6-21F6-E233B4814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E13239-60D6-6707-CA2D-CDA62FF4C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75D006-D2CE-8236-527B-B37A56349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092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56C2F0-A6C1-BED6-B62B-80072379B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4FFEF-2114-510F-14EA-5129A197E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3016F-408E-65BD-B781-C05095207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67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2B9AD-98F3-A176-2706-6516AED98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44B39-8469-E47E-6318-8C867D241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459DC-2F1B-D2A6-5C9F-9FADF19B37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C35F2D-5A22-9CBE-2D29-FF72B8E6A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D2449D-2C9C-A489-AB5F-698F79F74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E9667A-E91E-6A50-973F-2873DEFE0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695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344F2-6EAF-C885-DF31-ACFB0578C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11F8BF-35B5-1169-9BB2-1BA7ED0835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EC0EFF-A79C-0B84-A4D2-8738675551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D1DF1C-72B6-C551-9898-84278E51F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2A1C2E-77F4-917D-7F51-D4BF5F67A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D32A2-5E77-8835-5A94-8C095250F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311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91445F-193A-8CFD-565A-029B351DE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2BF16-CF6E-7E9D-8516-6BAA6FBAE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88EA6-255D-512D-AC40-2CDCAC3747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11/1/24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2F7E9-E41F-402A-4512-3BFDD9887F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2426C-28BE-E4CC-EF08-E56F9E8EBA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914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54.jpe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ecpcprofessionaldevelopment.dec-sped.org/interest-based-child-learning-practice-guide/" TargetMode="External"/><Relationship Id="rId3" Type="http://schemas.openxmlformats.org/officeDocument/2006/relationships/hyperlink" Target="https://ischoolconnect.com/blog/types-of-research-designs-and-how-they-can-help/" TargetMode="External"/><Relationship Id="rId7" Type="http://schemas.openxmlformats.org/officeDocument/2006/relationships/hyperlink" Target="https://www.edutopia.org/topic/interest-based-learning/" TargetMode="External"/><Relationship Id="rId2" Type="http://schemas.openxmlformats.org/officeDocument/2006/relationships/hyperlink" Target="https://www.ascd.org/el/articles/a-blueprint-for-interest-based-learn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owdoihomeschool.com/interest-based-learning-benefits-theory/" TargetMode="External"/><Relationship Id="rId11" Type="http://schemas.openxmlformats.org/officeDocument/2006/relationships/hyperlink" Target="https://teneoresults.com/blog/why-celebration-is-more-important-than-ever%E2%80%95especially-on-blue-monday/" TargetMode="External"/><Relationship Id="rId5" Type="http://schemas.openxmlformats.org/officeDocument/2006/relationships/hyperlink" Target="https://www.experientiallearningdepot.com/experiential-learning-blog/interest-led-learning-it-all-starts-with-a-question" TargetMode="External"/><Relationship Id="rId10" Type="http://schemas.openxmlformats.org/officeDocument/2006/relationships/hyperlink" Target="https://www.edutopia.org/article/importance-student-choice-across-all-grade-levels/" TargetMode="External"/><Relationship Id="rId4" Type="http://schemas.openxmlformats.org/officeDocument/2006/relationships/hyperlink" Target="https://www.connectionsacademy.com/support/resources/article/how-do-interest-based-learning-activities-support-learning/" TargetMode="External"/><Relationship Id="rId9" Type="http://schemas.openxmlformats.org/officeDocument/2006/relationships/hyperlink" Target="https://www.colorado.edu/center/teaching-learning/2023/01/23/facilitating-and-assessing-student-engagement-classroom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9" name="Rectangle 105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Kid President Fights Childhood Hunger">
            <a:extLst>
              <a:ext uri="{FF2B5EF4-FFF2-40B4-BE49-F238E27FC236}">
                <a16:creationId xmlns:a16="http://schemas.microsoft.com/office/drawing/2014/main" id="{C5EA5742-EFA3-C1E0-635B-6972BC5CDC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6" t="8978" r="27939" b="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1" name="Rectangle 106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6F9E1-1808-0AB7-09E1-7D7BF00489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400">
                <a:solidFill>
                  <a:schemeClr val="bg1"/>
                </a:solidFill>
              </a:rPr>
              <a:t>And the Children Shall Lead Us:</a:t>
            </a:r>
            <a:br>
              <a:rPr lang="en-US" sz="4400">
                <a:solidFill>
                  <a:schemeClr val="bg1"/>
                </a:solidFill>
              </a:rPr>
            </a:br>
            <a:r>
              <a:rPr lang="en-US" sz="4400">
                <a:solidFill>
                  <a:schemeClr val="bg1"/>
                </a:solidFill>
              </a:rPr>
              <a:t>A Guide to Interest-Based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6BA67A-B155-F82C-1646-16C8F23408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</a:rPr>
              <a:t>Matthew J. Zakreski, PsyD</a:t>
            </a:r>
          </a:p>
        </p:txBody>
      </p:sp>
      <p:sp>
        <p:nvSpPr>
          <p:cNvPr id="1063" name="Rectangle 106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65" name="Rectangle 106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7156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0DB959-D207-9CA9-18B4-2E7C55567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640080"/>
            <a:ext cx="5806440" cy="1481328"/>
          </a:xfrm>
        </p:spPr>
        <p:txBody>
          <a:bodyPr anchor="b">
            <a:normAutofit/>
          </a:bodyPr>
          <a:lstStyle/>
          <a:p>
            <a:r>
              <a:rPr lang="en-US" sz="5000" dirty="0"/>
              <a:t>Affective Engagement</a:t>
            </a:r>
          </a:p>
        </p:txBody>
      </p:sp>
      <p:sp>
        <p:nvSpPr>
          <p:cNvPr id="4105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E03E4-D4D4-AEE5-96D3-72599BC52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1900" b="1" i="0" dirty="0">
                <a:effectLst/>
                <a:latin typeface="Roboto" panose="02000000000000000000" pitchFamily="2" charset="0"/>
              </a:rPr>
              <a:t>Affective:</a:t>
            </a:r>
            <a:r>
              <a:rPr lang="en-US" sz="1900" b="0" i="0" dirty="0">
                <a:effectLst/>
                <a:latin typeface="Roboto" panose="02000000000000000000" pitchFamily="2" charset="0"/>
              </a:rPr>
              <a:t> the level of students’ investment in, and their emotional reactions to, the learning tasks</a:t>
            </a:r>
          </a:p>
          <a:p>
            <a:r>
              <a:rPr lang="en-US" sz="1900" dirty="0">
                <a:latin typeface="Roboto" panose="02000000000000000000" pitchFamily="2" charset="0"/>
              </a:rPr>
              <a:t>What engagement looks like</a:t>
            </a:r>
          </a:p>
          <a:p>
            <a:pPr lvl="1" fontAlgn="base"/>
            <a:r>
              <a:rPr lang="en-US" sz="1900" b="0" i="0" dirty="0">
                <a:effectLst/>
                <a:latin typeface="Roboto" panose="02000000000000000000" pitchFamily="2" charset="0"/>
              </a:rPr>
              <a:t>Students care about their learning</a:t>
            </a:r>
          </a:p>
          <a:p>
            <a:pPr lvl="1" fontAlgn="base"/>
            <a:r>
              <a:rPr lang="en-US" sz="1900" b="0" i="0" dirty="0">
                <a:effectLst/>
                <a:latin typeface="Roboto" panose="02000000000000000000" pitchFamily="2" charset="0"/>
              </a:rPr>
              <a:t>Interest, enthusiasm, and excitement about what they are doing</a:t>
            </a:r>
          </a:p>
          <a:p>
            <a:pPr lvl="1" fontAlgn="base"/>
            <a:r>
              <a:rPr lang="en-US" sz="1900" b="0" i="0" dirty="0">
                <a:effectLst/>
                <a:latin typeface="Roboto" panose="02000000000000000000" pitchFamily="2" charset="0"/>
              </a:rPr>
              <a:t>Motivated</a:t>
            </a:r>
            <a:r>
              <a:rPr lang="en-US" sz="1900" dirty="0">
                <a:latin typeface="Roboto" panose="02000000000000000000" pitchFamily="2" charset="0"/>
              </a:rPr>
              <a:t> and </a:t>
            </a:r>
            <a:r>
              <a:rPr lang="en-US" sz="1900" b="0" i="0" dirty="0">
                <a:effectLst/>
                <a:latin typeface="Roboto" panose="02000000000000000000" pitchFamily="2" charset="0"/>
              </a:rPr>
              <a:t>challenged by new things – productive struggle</a:t>
            </a:r>
          </a:p>
          <a:p>
            <a:pPr lvl="1" fontAlgn="base"/>
            <a:r>
              <a:rPr lang="en-US" sz="1900" b="0" i="0" dirty="0">
                <a:effectLst/>
                <a:latin typeface="Roboto" panose="02000000000000000000" pitchFamily="2" charset="0"/>
              </a:rPr>
              <a:t>Willing to participate in the learning process in multiple ways </a:t>
            </a:r>
          </a:p>
          <a:p>
            <a:endParaRPr lang="en-US" sz="1900" dirty="0"/>
          </a:p>
        </p:txBody>
      </p:sp>
      <p:pic>
        <p:nvPicPr>
          <p:cNvPr id="4098" name="Picture 2" descr="Control Your Feelings in 5 Stages | Scientific American">
            <a:extLst>
              <a:ext uri="{FF2B5EF4-FFF2-40B4-BE49-F238E27FC236}">
                <a16:creationId xmlns:a16="http://schemas.microsoft.com/office/drawing/2014/main" id="{D32FF9DA-9AEC-8931-DF13-D9FAB82F1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64922" y="640080"/>
            <a:ext cx="4727219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650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Rectangle 206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5727A4-484A-6F54-6E41-4C597E55F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Behavioral Engagement</a:t>
            </a:r>
          </a:p>
        </p:txBody>
      </p:sp>
      <p:sp>
        <p:nvSpPr>
          <p:cNvPr id="2064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217FB-1B6B-417C-5AB0-02117CFF4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 b="1" i="0" dirty="0">
                <a:effectLst/>
                <a:latin typeface="Roboto" panose="02000000000000000000" pitchFamily="2" charset="0"/>
              </a:rPr>
              <a:t>Behavioral: </a:t>
            </a:r>
            <a:r>
              <a:rPr lang="en-US" sz="2200" b="0" i="0" dirty="0">
                <a:effectLst/>
                <a:latin typeface="Roboto" panose="02000000000000000000" pitchFamily="2" charset="0"/>
              </a:rPr>
              <a:t>the extent to which students are making </a:t>
            </a:r>
            <a:r>
              <a:rPr lang="en-US" sz="2200" b="0" i="0" u="sng" dirty="0">
                <a:effectLst/>
                <a:latin typeface="Roboto" panose="02000000000000000000" pitchFamily="2" charset="0"/>
              </a:rPr>
              <a:t>active</a:t>
            </a:r>
            <a:r>
              <a:rPr lang="en-US" sz="2200" b="0" i="0" dirty="0">
                <a:effectLst/>
                <a:latin typeface="Roboto" panose="02000000000000000000" pitchFamily="2" charset="0"/>
              </a:rPr>
              <a:t> responses to the learning tasks presented</a:t>
            </a:r>
          </a:p>
          <a:p>
            <a:r>
              <a:rPr lang="en-US" sz="2200" dirty="0">
                <a:latin typeface="Roboto" panose="02000000000000000000" pitchFamily="2" charset="0"/>
              </a:rPr>
              <a:t>What engagement looks like</a:t>
            </a:r>
          </a:p>
          <a:p>
            <a:pPr lvl="1" fontAlgn="base"/>
            <a:r>
              <a:rPr lang="en-US" sz="2200" b="0" i="0" dirty="0">
                <a:effectLst/>
                <a:latin typeface="Roboto" panose="02000000000000000000" pitchFamily="2" charset="0"/>
              </a:rPr>
              <a:t>Asking or answering questions</a:t>
            </a:r>
          </a:p>
          <a:p>
            <a:pPr lvl="1" fontAlgn="base"/>
            <a:r>
              <a:rPr lang="en-US" sz="2200" b="0" i="0" dirty="0">
                <a:effectLst/>
                <a:latin typeface="Roboto" panose="02000000000000000000" pitchFamily="2" charset="0"/>
              </a:rPr>
              <a:t>Going to class</a:t>
            </a:r>
          </a:p>
          <a:p>
            <a:pPr lvl="1" fontAlgn="base"/>
            <a:r>
              <a:rPr lang="en-US" sz="2200" b="0" i="0" dirty="0">
                <a:effectLst/>
                <a:latin typeface="Roboto" panose="02000000000000000000" pitchFamily="2" charset="0"/>
              </a:rPr>
              <a:t>Paying and sustaining attention</a:t>
            </a:r>
          </a:p>
          <a:p>
            <a:pPr lvl="1"/>
            <a:r>
              <a:rPr lang="en-US" sz="2200" dirty="0">
                <a:latin typeface="Roboto" panose="02000000000000000000" pitchFamily="2" charset="0"/>
              </a:rPr>
              <a:t>More behavioral regulation</a:t>
            </a:r>
            <a:endParaRPr lang="en-US" sz="2200" dirty="0"/>
          </a:p>
        </p:txBody>
      </p:sp>
      <p:pic>
        <p:nvPicPr>
          <p:cNvPr id="2050" name="Picture 2" descr="What Is a Behavior Interventionist? Job Description, Salary, Training and  Skills | Indeed.com">
            <a:extLst>
              <a:ext uri="{FF2B5EF4-FFF2-40B4-BE49-F238E27FC236}">
                <a16:creationId xmlns:a16="http://schemas.microsoft.com/office/drawing/2014/main" id="{7D9D58F9-5F42-0B9C-88BD-A7C4403F96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" r="20650"/>
          <a:stretch/>
        </p:blipFill>
        <p:spPr bwMode="auto">
          <a:xfrm>
            <a:off x="6099048" y="1493184"/>
            <a:ext cx="5458968" cy="387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789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48374-C1C7-CC9E-99F3-12951211A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60B6C-EB19-31FE-07E6-7C3E999D6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122" name="Picture 2" descr="Thoughts, Feelings &amp; Actions - MR PATTON">
            <a:extLst>
              <a:ext uri="{FF2B5EF4-FFF2-40B4-BE49-F238E27FC236}">
                <a16:creationId xmlns:a16="http://schemas.microsoft.com/office/drawing/2014/main" id="{1229D211-C10A-3758-2AE8-DDE7F1D75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00" y="0"/>
            <a:ext cx="7516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5930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85" name="Rectangle 1538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92E748-D67C-B211-8BDF-C6B53A052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Learning as we go</a:t>
            </a:r>
          </a:p>
        </p:txBody>
      </p:sp>
      <p:sp>
        <p:nvSpPr>
          <p:cNvPr id="15386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EDB4F-A676-3D2E-A419-781555CE5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1500"/>
              <a:t>Interests are intrinsic</a:t>
            </a:r>
          </a:p>
          <a:p>
            <a:r>
              <a:rPr lang="en-US" sz="1500"/>
              <a:t>As we engage more, we </a:t>
            </a:r>
            <a:r>
              <a:rPr lang="en-US" sz="1500" i="1"/>
              <a:t>naturally</a:t>
            </a:r>
            <a:r>
              <a:rPr lang="en-US" sz="1500"/>
              <a:t> learn more</a:t>
            </a:r>
          </a:p>
          <a:p>
            <a:r>
              <a:rPr lang="en-US" sz="1500"/>
              <a:t>Assumes competence and ability – what does regular education look like?</a:t>
            </a:r>
          </a:p>
          <a:p>
            <a:r>
              <a:rPr lang="en-US" sz="1500"/>
              <a:t>To level up, you must build skills</a:t>
            </a:r>
          </a:p>
          <a:p>
            <a:pPr lvl="1"/>
            <a:r>
              <a:rPr lang="en-US" sz="1500"/>
              <a:t>Social and emotional</a:t>
            </a:r>
          </a:p>
          <a:p>
            <a:pPr lvl="1"/>
            <a:r>
              <a:rPr lang="en-US" sz="1500"/>
              <a:t>Research</a:t>
            </a:r>
          </a:p>
          <a:p>
            <a:pPr lvl="1"/>
            <a:r>
              <a:rPr lang="en-US" sz="1500"/>
              <a:t>Learning </a:t>
            </a:r>
          </a:p>
          <a:p>
            <a:pPr lvl="1"/>
            <a:r>
              <a:rPr lang="en-US" sz="1500"/>
              <a:t>Demonstration</a:t>
            </a:r>
          </a:p>
          <a:p>
            <a:pPr lvl="1"/>
            <a:r>
              <a:rPr lang="en-US" sz="1500"/>
              <a:t>Communication</a:t>
            </a:r>
          </a:p>
          <a:p>
            <a:pPr lvl="1"/>
            <a:r>
              <a:rPr lang="en-US" sz="1500"/>
              <a:t>Executive Functioning</a:t>
            </a:r>
          </a:p>
          <a:p>
            <a:r>
              <a:rPr lang="en-US" sz="1500"/>
              <a:t>Einstein and physics vs. math</a:t>
            </a:r>
            <a:endParaRPr lang="en-US" sz="1500" dirty="0"/>
          </a:p>
        </p:txBody>
      </p:sp>
      <p:pic>
        <p:nvPicPr>
          <p:cNvPr id="15362" name="Picture 2" descr="Albert Einstein">
            <a:extLst>
              <a:ext uri="{FF2B5EF4-FFF2-40B4-BE49-F238E27FC236}">
                <a16:creationId xmlns:a16="http://schemas.microsoft.com/office/drawing/2014/main" id="{D4B658CC-E9AB-0724-E198-52CD5F81F3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041"/>
          <a:stretch/>
        </p:blipFill>
        <p:spPr bwMode="auto">
          <a:xfrm>
            <a:off x="6099048" y="707768"/>
            <a:ext cx="5458968" cy="544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440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Interest-Based Learning &amp; Why Use It in Teaching ...">
            <a:extLst>
              <a:ext uri="{FF2B5EF4-FFF2-40B4-BE49-F238E27FC236}">
                <a16:creationId xmlns:a16="http://schemas.microsoft.com/office/drawing/2014/main" id="{E7276ADE-BBB3-1492-5E30-C0E26795C3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 bwMode="auto">
          <a:xfrm>
            <a:off x="-6588" y="10"/>
            <a:ext cx="12198588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AD1A0D7-9222-7A22-B458-540F5870D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0" y="787400"/>
            <a:ext cx="3276600" cy="1168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7941A0-2CD1-C3DE-8FFB-B1DAB58AF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300" y="787400"/>
            <a:ext cx="76962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571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2B4641-D36C-F9E2-5962-3A1F0820F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5000"/>
              <a:t>Differentiated Instruction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E9056239-7A41-4B4C-127E-CBC5FDC0FB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5591064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5874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34525-F724-5B4D-88B4-288AD3EF3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B86B3-9835-7040-8091-F6638AC1B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6146" name="Picture 2" descr="Steps for Teachers &amp;amp; Site Leaders to Apply Differentiated Instruction -  Illuminate Education">
            <a:extLst>
              <a:ext uri="{FF2B5EF4-FFF2-40B4-BE49-F238E27FC236}">
                <a16:creationId xmlns:a16="http://schemas.microsoft.com/office/drawing/2014/main" id="{24D4CADA-C0B9-C740-A422-D1096E85E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74850" y="0"/>
            <a:ext cx="8242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975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D5EB4-44F9-438E-F49E-FB03FC470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 Quiz Time!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44AD305-CA83-3E97-1175-C18A63842A0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4719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8AE7D-C292-84ED-D505-428FFC771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Choice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D56FB-B670-9B5B-2613-B09754626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canada-type-gibson"/>
              </a:rPr>
              <a:t>It’s not Teachers vs. Students – </a:t>
            </a:r>
            <a:r>
              <a:rPr lang="en-US" dirty="0">
                <a:solidFill>
                  <a:srgbClr val="333333"/>
                </a:solidFill>
                <a:latin typeface="canada-type-gibson"/>
              </a:rPr>
              <a:t>we are co-creating learning</a:t>
            </a:r>
            <a:endParaRPr lang="en-US" b="0" i="0" dirty="0">
              <a:solidFill>
                <a:srgbClr val="333333"/>
              </a:solidFill>
              <a:effectLst/>
              <a:latin typeface="canada-type-gibson"/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canada-type-gibson"/>
              </a:rPr>
              <a:t>Offering choice shows students that you are actively engaged in teaching and that you’re aware WHO you ar</a:t>
            </a:r>
            <a:r>
              <a:rPr lang="en-US" dirty="0">
                <a:solidFill>
                  <a:srgbClr val="333333"/>
                </a:solidFill>
                <a:latin typeface="canada-type-gibson"/>
              </a:rPr>
              <a:t>e teaching</a:t>
            </a:r>
            <a:endParaRPr lang="en-US" b="0" i="0" dirty="0">
              <a:solidFill>
                <a:srgbClr val="333333"/>
              </a:solidFill>
              <a:effectLst/>
              <a:latin typeface="canada-type-gibson"/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canada-type-gibson"/>
              </a:rPr>
              <a:t>Remove choice and you breed passivity or </a:t>
            </a:r>
            <a:r>
              <a:rPr lang="en-US" dirty="0">
                <a:solidFill>
                  <a:srgbClr val="333333"/>
                </a:solidFill>
                <a:latin typeface="canada-type-gibson"/>
              </a:rPr>
              <a:t>even </a:t>
            </a:r>
            <a:r>
              <a:rPr lang="en-US" b="0" i="0" dirty="0">
                <a:solidFill>
                  <a:srgbClr val="333333"/>
                </a:solidFill>
                <a:effectLst/>
                <a:latin typeface="canada-type-gibson"/>
              </a:rPr>
              <a:t>defiance.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canada-type-gibson"/>
              </a:rPr>
              <a:t>Openness to compromise offers students scaffolded opportunities to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canada-type-gibson"/>
              </a:rPr>
              <a:t>P</a:t>
            </a:r>
            <a:r>
              <a:rPr lang="en-US" b="0" i="0" dirty="0">
                <a:solidFill>
                  <a:srgbClr val="333333"/>
                </a:solidFill>
                <a:effectLst/>
                <a:latin typeface="canada-type-gibson"/>
              </a:rPr>
              <a:t>ractice decision-making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canada-type-gibson"/>
              </a:rPr>
              <a:t>E</a:t>
            </a:r>
            <a:r>
              <a:rPr lang="en-US" b="0" i="0" dirty="0">
                <a:solidFill>
                  <a:srgbClr val="333333"/>
                </a:solidFill>
                <a:effectLst/>
                <a:latin typeface="canada-type-gibson"/>
              </a:rPr>
              <a:t>xplore their academic identity 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canada-type-gibson"/>
              </a:rPr>
              <a:t>Manage expectations and consequences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canada-type-gibson"/>
              </a:rPr>
              <a:t>C</a:t>
            </a:r>
            <a:r>
              <a:rPr lang="en-US" b="0" i="0" dirty="0">
                <a:solidFill>
                  <a:srgbClr val="333333"/>
                </a:solidFill>
                <a:effectLst/>
                <a:latin typeface="canada-type-gibson"/>
              </a:rPr>
              <a:t>onnect their learning to interests and passions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845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1EFC6-D27A-8DD2-63B7-55FE52006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88EFA-8EC1-F555-992E-93656CD05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The Monty Hall Problem – puzzlewocky">
            <a:extLst>
              <a:ext uri="{FF2B5EF4-FFF2-40B4-BE49-F238E27FC236}">
                <a16:creationId xmlns:a16="http://schemas.microsoft.com/office/drawing/2014/main" id="{05CE1C21-31C8-8B39-2575-0E31AA178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538"/>
            <a:ext cx="12192000" cy="638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108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DF46-4D76-EE90-D8D1-A3C63AD80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>
            <a:normAutofit/>
          </a:bodyPr>
          <a:lstStyle/>
          <a:p>
            <a:r>
              <a:rPr lang="en-US" sz="5200"/>
              <a:t>Who am I?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C1C4F3C-0C70-F659-AF58-D2BC225837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0336958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2853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D6F546-286A-D8C9-BE1A-99B510E20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The Eight Steps of IBL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3E25548-241A-8D05-98FA-B17B1F1CEC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3267746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9455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3369F2-DAC4-13B3-AD08-35161F88A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Step One:  Interest Finding</a:t>
            </a:r>
          </a:p>
        </p:txBody>
      </p:sp>
      <p:sp>
        <p:nvSpPr>
          <p:cNvPr id="4105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8D82A-376B-9F63-71E6-34B13ED90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sz="2200" b="0" i="0" dirty="0">
                <a:effectLst/>
                <a:latin typeface="Literata"/>
              </a:rPr>
              <a:t>Once students have been introduced to the concept of IBL, it is time to identify their interest areas. </a:t>
            </a:r>
            <a:endParaRPr lang="en-US" sz="2200" dirty="0">
              <a:latin typeface="Literata"/>
            </a:endParaRPr>
          </a:p>
          <a:p>
            <a:r>
              <a:rPr lang="en-US" sz="2200" dirty="0">
                <a:latin typeface="Literata"/>
              </a:rPr>
              <a:t>Creating safety and vulnerability in the classroom</a:t>
            </a:r>
          </a:p>
          <a:p>
            <a:pPr lvl="1"/>
            <a:r>
              <a:rPr lang="en-US" sz="1800" dirty="0">
                <a:latin typeface="Literata"/>
              </a:rPr>
              <a:t>Modeling openness</a:t>
            </a:r>
          </a:p>
          <a:p>
            <a:r>
              <a:rPr lang="en-US" sz="2200" dirty="0">
                <a:latin typeface="Literata"/>
              </a:rPr>
              <a:t>There are NO BAD IDEAS</a:t>
            </a:r>
          </a:p>
          <a:p>
            <a:endParaRPr lang="en-US" sz="2200" dirty="0">
              <a:latin typeface="Literata"/>
            </a:endParaRPr>
          </a:p>
          <a:p>
            <a:r>
              <a:rPr lang="en-US" sz="2200" dirty="0">
                <a:latin typeface="Literata"/>
              </a:rPr>
              <a:t>Surveys</a:t>
            </a:r>
          </a:p>
          <a:p>
            <a:r>
              <a:rPr lang="en-US" sz="2200" dirty="0">
                <a:latin typeface="Literata"/>
              </a:rPr>
              <a:t>Peer Feedback</a:t>
            </a:r>
          </a:p>
          <a:p>
            <a:r>
              <a:rPr lang="en-US" sz="2200" dirty="0">
                <a:latin typeface="Literata"/>
              </a:rPr>
              <a:t>Strengths</a:t>
            </a:r>
            <a:endParaRPr lang="en-US" sz="2200" dirty="0"/>
          </a:p>
        </p:txBody>
      </p:sp>
      <p:pic>
        <p:nvPicPr>
          <p:cNvPr id="4100" name="Picture 4" descr="Search GIFs - Get the best GIF on GIPHY">
            <a:extLst>
              <a:ext uri="{FF2B5EF4-FFF2-40B4-BE49-F238E27FC236}">
                <a16:creationId xmlns:a16="http://schemas.microsoft.com/office/drawing/2014/main" id="{EF742416-FE5C-D1DA-B180-6038C1952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20140" y="2867403"/>
            <a:ext cx="5198364" cy="346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00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4" name="Rectangle 5133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2F4B48-0082-8935-EE5F-F66A69366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Step Two:  Interest Focusing</a:t>
            </a:r>
          </a:p>
        </p:txBody>
      </p:sp>
      <p:sp>
        <p:nvSpPr>
          <p:cNvPr id="5136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A0ED9-8A2D-FF52-B0D7-7B56FFAAC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000" b="0" i="0" dirty="0">
                <a:effectLst/>
                <a:latin typeface="Literata"/>
              </a:rPr>
              <a:t>Conference with each student to explore how an interest area can be transformed into a workable inquiry question. </a:t>
            </a:r>
          </a:p>
          <a:p>
            <a:r>
              <a:rPr lang="en-US" sz="2000" dirty="0">
                <a:latin typeface="Literata"/>
              </a:rPr>
              <a:t>Inquiry Question:   Tend to be too big</a:t>
            </a:r>
            <a:endParaRPr lang="en-US" sz="2000" b="0" i="0" dirty="0">
              <a:effectLst/>
              <a:latin typeface="Literata"/>
            </a:endParaRPr>
          </a:p>
          <a:p>
            <a:r>
              <a:rPr lang="en-US" sz="2000" b="0" i="0" dirty="0">
                <a:effectLst/>
                <a:latin typeface="Literata"/>
              </a:rPr>
              <a:t>This process involves the use of: </a:t>
            </a:r>
          </a:p>
          <a:p>
            <a:pPr lvl="1"/>
            <a:r>
              <a:rPr lang="en-US" sz="2000" b="0" i="0" dirty="0">
                <a:effectLst/>
                <a:latin typeface="Literata"/>
              </a:rPr>
              <a:t>Webbing</a:t>
            </a:r>
          </a:p>
          <a:p>
            <a:pPr lvl="1"/>
            <a:r>
              <a:rPr lang="en-US" sz="2000" b="0" i="0" dirty="0">
                <a:effectLst/>
                <a:latin typeface="Literata"/>
              </a:rPr>
              <a:t>Exemplars</a:t>
            </a:r>
          </a:p>
          <a:p>
            <a:pPr lvl="1"/>
            <a:r>
              <a:rPr lang="en-US" sz="2000" dirty="0">
                <a:latin typeface="Literata"/>
              </a:rPr>
              <a:t>W</a:t>
            </a:r>
            <a:r>
              <a:rPr lang="en-US" sz="2000" b="0" i="0" dirty="0">
                <a:effectLst/>
                <a:latin typeface="Literata"/>
              </a:rPr>
              <a:t>hole-class guided practice</a:t>
            </a:r>
          </a:p>
          <a:p>
            <a:pPr lvl="1"/>
            <a:r>
              <a:rPr lang="en-US" sz="2000" dirty="0">
                <a:latin typeface="Literata"/>
              </a:rPr>
              <a:t>A</a:t>
            </a:r>
            <a:r>
              <a:rPr lang="en-US" sz="2000" b="0" i="0" dirty="0">
                <a:effectLst/>
                <a:latin typeface="Literata"/>
              </a:rPr>
              <a:t>nother round of individual conferences with students</a:t>
            </a:r>
          </a:p>
          <a:p>
            <a:endParaRPr lang="en-US" sz="2000" dirty="0"/>
          </a:p>
        </p:txBody>
      </p:sp>
      <p:pic>
        <p:nvPicPr>
          <p:cNvPr id="5124" name="Picture 4" descr="YARN | You stay focused. | The Karate Kid Part III | Video ...">
            <a:extLst>
              <a:ext uri="{FF2B5EF4-FFF2-40B4-BE49-F238E27FC236}">
                <a16:creationId xmlns:a16="http://schemas.microsoft.com/office/drawing/2014/main" id="{2991A006-2573-E2B6-89C7-107462940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449824" y="1682300"/>
            <a:ext cx="6518890" cy="3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270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6" name="Rectangle 6155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6404CE-4923-D461-E3F7-C41B8E649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Step Three: Action Plan</a:t>
            </a:r>
          </a:p>
        </p:txBody>
      </p:sp>
      <p:sp>
        <p:nvSpPr>
          <p:cNvPr id="6158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CA842-6D1B-4A8E-63B7-B771C1795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500" b="0" i="0">
                <a:effectLst/>
                <a:latin typeface="Literata"/>
              </a:rPr>
              <a:t>Completed collaboratively by the students and teacher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>
                <a:latin typeface="Literata"/>
              </a:rPr>
              <a:t>T</a:t>
            </a:r>
            <a:r>
              <a:rPr lang="en-US" sz="1500" b="0" i="0">
                <a:effectLst/>
                <a:latin typeface="Literata"/>
              </a:rPr>
              <a:t>he action plan includes:</a:t>
            </a:r>
          </a:p>
          <a:p>
            <a:pPr lvl="1"/>
            <a:r>
              <a:rPr lang="en-US" sz="1500">
                <a:latin typeface="Literata"/>
              </a:rPr>
              <a:t>P</a:t>
            </a:r>
            <a:r>
              <a:rPr lang="en-US" sz="1500" b="0" i="0">
                <a:effectLst/>
                <a:latin typeface="Literata"/>
              </a:rPr>
              <a:t>laces for students to track their goals</a:t>
            </a:r>
          </a:p>
          <a:p>
            <a:pPr lvl="1"/>
            <a:r>
              <a:rPr lang="en-US" sz="1500">
                <a:latin typeface="Literata"/>
              </a:rPr>
              <a:t>T</a:t>
            </a:r>
            <a:r>
              <a:rPr lang="en-US" sz="1500" b="0" i="0">
                <a:effectLst/>
                <a:latin typeface="Literata"/>
              </a:rPr>
              <a:t>imelines</a:t>
            </a:r>
          </a:p>
          <a:p>
            <a:pPr lvl="1"/>
            <a:r>
              <a:rPr lang="en-US" sz="1500">
                <a:latin typeface="Literata"/>
              </a:rPr>
              <a:t>Available </a:t>
            </a:r>
            <a:r>
              <a:rPr lang="en-US" sz="1500" b="0" i="0">
                <a:effectLst/>
                <a:latin typeface="Literata"/>
              </a:rPr>
              <a:t>resources</a:t>
            </a:r>
          </a:p>
          <a:p>
            <a:pPr lvl="1"/>
            <a:r>
              <a:rPr lang="en-US" sz="1500">
                <a:latin typeface="Literata"/>
              </a:rPr>
              <a:t>E</a:t>
            </a:r>
            <a:r>
              <a:rPr lang="en-US" sz="1500" b="0" i="0">
                <a:effectLst/>
                <a:latin typeface="Literata"/>
              </a:rPr>
              <a:t>vidence that will be used to document growth.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0" i="0">
                <a:effectLst/>
                <a:latin typeface="Literata"/>
              </a:rPr>
              <a:t>Teachers will also keep a record of project timelines, tasks, and standards addressed. (share with parents)</a:t>
            </a:r>
            <a:endParaRPr lang="en-US" sz="1500" b="0" i="0">
              <a:effectLst/>
              <a:latin typeface="Poppins" panose="020B0604020202020204" pitchFamily="34" charset="0"/>
            </a:endParaRPr>
          </a:p>
          <a:p>
            <a:pPr marL="0" indent="0">
              <a:buNone/>
            </a:pPr>
            <a:br>
              <a:rPr lang="en-US" sz="1500"/>
            </a:br>
            <a:endParaRPr lang="en-US" sz="1500"/>
          </a:p>
        </p:txBody>
      </p:sp>
      <p:pic>
        <p:nvPicPr>
          <p:cNvPr id="6148" name="Picture 4" descr="Make An Action Plan To Achieve Your Goals - Personal Training Lake Mary -  Dr. Sharon Gam">
            <a:extLst>
              <a:ext uri="{FF2B5EF4-FFF2-40B4-BE49-F238E27FC236}">
                <a16:creationId xmlns:a16="http://schemas.microsoft.com/office/drawing/2014/main" id="{F5C367F1-DE09-2A26-E0ED-C7037A9DD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8612" y="1990090"/>
            <a:ext cx="6324600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210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B2664-94DF-0C1A-4EA9-760CC2EBC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AE29B-927D-777A-48A2-45285348D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7170" name="Picture 2" descr="ACTION PLAN TEMPLATE | Teaching Resources">
            <a:extLst>
              <a:ext uri="{FF2B5EF4-FFF2-40B4-BE49-F238E27FC236}">
                <a16:creationId xmlns:a16="http://schemas.microsoft.com/office/drawing/2014/main" id="{440F6C70-9DDD-F492-5B2D-04C711001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30680" y="163510"/>
            <a:ext cx="9250680" cy="653098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3767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0C210-0BBC-E302-480A-CC5A57C86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r>
              <a:rPr lang="en-US" sz="3200"/>
              <a:t>Step Four: Gathering Resources</a:t>
            </a:r>
          </a:p>
        </p:txBody>
      </p:sp>
      <p:cxnSp>
        <p:nvCxnSpPr>
          <p:cNvPr id="8199" name="Straight Connector 819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FE9B3-7BC8-292C-3D2D-5E369BCAD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4085665" cy="3591207"/>
          </a:xfrm>
        </p:spPr>
        <p:txBody>
          <a:bodyPr>
            <a:normAutofit/>
          </a:bodyPr>
          <a:lstStyle/>
          <a:p>
            <a:r>
              <a:rPr lang="en-US" sz="2000" b="0" i="0">
                <a:effectLst/>
                <a:latin typeface="Literata"/>
              </a:rPr>
              <a:t>The teacher guides the student in locating and validating credible primary and secondary sources to support their research.</a:t>
            </a:r>
          </a:p>
          <a:p>
            <a:r>
              <a:rPr lang="en-US" sz="2000">
                <a:latin typeface="Literata"/>
              </a:rPr>
              <a:t>More Knowledgeable Others (MKO)</a:t>
            </a:r>
          </a:p>
          <a:p>
            <a:r>
              <a:rPr lang="en-US" sz="2000">
                <a:latin typeface="Literata"/>
              </a:rPr>
              <a:t>Community Resources</a:t>
            </a:r>
          </a:p>
          <a:p>
            <a:r>
              <a:rPr lang="en-US" sz="2000">
                <a:latin typeface="Literata"/>
              </a:rPr>
              <a:t>Documentaries, books, articles, interviews, etc.</a:t>
            </a:r>
          </a:p>
          <a:p>
            <a:r>
              <a:rPr lang="en-US" sz="2000">
                <a:latin typeface="Literata"/>
              </a:rPr>
              <a:t>What are NOT credible resources?</a:t>
            </a:r>
            <a:endParaRPr lang="en-US" sz="2000"/>
          </a:p>
        </p:txBody>
      </p:sp>
      <p:pic>
        <p:nvPicPr>
          <p:cNvPr id="8194" name="Picture 2" descr="The High Stack Of Books On A White Background Stock Photo, Picture And  Royalty Free Image. Image 13177756.">
            <a:extLst>
              <a:ext uri="{FF2B5EF4-FFF2-40B4-BE49-F238E27FC236}">
                <a16:creationId xmlns:a16="http://schemas.microsoft.com/office/drawing/2014/main" id="{222AE823-4D27-7C59-C5B3-D7CF108B80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 bwMode="auto">
          <a:xfrm>
            <a:off x="5650992" y="10"/>
            <a:ext cx="6541008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962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30" name="Rectangle 9229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5F6E4-AA8D-51E6-0947-D4D139A48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en-US" sz="4600" dirty="0"/>
              <a:t>Step Five: Research and Design</a:t>
            </a:r>
          </a:p>
        </p:txBody>
      </p:sp>
      <p:pic>
        <p:nvPicPr>
          <p:cNvPr id="9220" name="Picture 4" descr="Do-your-research GIFs - Get the best GIF on GIPHY">
            <a:extLst>
              <a:ext uri="{FF2B5EF4-FFF2-40B4-BE49-F238E27FC236}">
                <a16:creationId xmlns:a16="http://schemas.microsoft.com/office/drawing/2014/main" id="{0E3534CA-F7B2-1950-181D-92BF65F5F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25038" y="640080"/>
            <a:ext cx="5070763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32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B7388-2926-50CC-2E75-2ABED0153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anchor="t">
            <a:normAutofit/>
          </a:bodyPr>
          <a:lstStyle/>
          <a:p>
            <a:r>
              <a:rPr lang="en-US" sz="2200" dirty="0"/>
              <a:t>The longest part of the process</a:t>
            </a:r>
          </a:p>
          <a:p>
            <a:r>
              <a:rPr lang="en-US" sz="2200" dirty="0"/>
              <a:t>Three types:  </a:t>
            </a:r>
          </a:p>
          <a:p>
            <a:pPr lvl="1"/>
            <a:r>
              <a:rPr lang="en-US" sz="1800" dirty="0"/>
              <a:t>Informational</a:t>
            </a:r>
          </a:p>
          <a:p>
            <a:pPr lvl="1"/>
            <a:r>
              <a:rPr lang="en-US" sz="1800" dirty="0"/>
              <a:t>Experimental</a:t>
            </a:r>
          </a:p>
          <a:p>
            <a:pPr lvl="1"/>
            <a:r>
              <a:rPr lang="en-US" sz="1800" dirty="0"/>
              <a:t>Tinkering </a:t>
            </a:r>
          </a:p>
        </p:txBody>
      </p:sp>
    </p:spTree>
    <p:extLst>
      <p:ext uri="{BB962C8B-B14F-4D97-AF65-F5344CB8AC3E}">
        <p14:creationId xmlns:p14="http://schemas.microsoft.com/office/powerpoint/2010/main" val="1733857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E893-35A9-2A41-93D1-4A750ECFD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Six: 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7EE4C-6724-6CC1-8578-280F50967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b="0" i="0" dirty="0">
                <a:solidFill>
                  <a:srgbClr val="000000"/>
                </a:solidFill>
                <a:effectLst/>
                <a:latin typeface="Literata"/>
              </a:rPr>
              <a:t>inal products can be ANYTHING, depending on the question: 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Literata"/>
              </a:rPr>
              <a:t>as simple as a one-pager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Literata"/>
              </a:rPr>
              <a:t>as complex as an iMovie </a:t>
            </a:r>
            <a:endParaRPr lang="en-US" dirty="0">
              <a:solidFill>
                <a:srgbClr val="000000"/>
              </a:solidFill>
              <a:latin typeface="Literata"/>
            </a:endParaRP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Literata"/>
              </a:rPr>
              <a:t>Creat</a:t>
            </a:r>
            <a:r>
              <a:rPr lang="en-US" dirty="0">
                <a:solidFill>
                  <a:srgbClr val="000000"/>
                </a:solidFill>
                <a:latin typeface="Literata"/>
              </a:rPr>
              <a:t>ing and performing a </a:t>
            </a:r>
            <a:r>
              <a:rPr lang="en-US" b="0" i="0" dirty="0">
                <a:solidFill>
                  <a:srgbClr val="000000"/>
                </a:solidFill>
                <a:effectLst/>
                <a:latin typeface="Literata"/>
              </a:rPr>
              <a:t>scientific experiment.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Literata"/>
              </a:rPr>
              <a:t>What all IBL products share is that they are </a:t>
            </a:r>
            <a:r>
              <a:rPr lang="en-US" b="1" i="0" u="sng" dirty="0">
                <a:solidFill>
                  <a:srgbClr val="000000"/>
                </a:solidFill>
                <a:effectLst/>
                <a:latin typeface="Literata"/>
              </a:rPr>
              <a:t>authentic</a:t>
            </a:r>
            <a:r>
              <a:rPr lang="en-US" b="0" i="0" dirty="0">
                <a:solidFill>
                  <a:srgbClr val="000000"/>
                </a:solidFill>
                <a:effectLst/>
                <a:latin typeface="Literata"/>
              </a:rPr>
              <a:t> and </a:t>
            </a:r>
            <a:r>
              <a:rPr lang="en-US" b="1" i="0" u="sng" dirty="0">
                <a:solidFill>
                  <a:srgbClr val="000000"/>
                </a:solidFill>
                <a:effectLst/>
                <a:latin typeface="Literata"/>
              </a:rPr>
              <a:t>useful</a:t>
            </a:r>
            <a:r>
              <a:rPr lang="en-US" b="0" i="0" dirty="0">
                <a:solidFill>
                  <a:srgbClr val="000000"/>
                </a:solidFill>
                <a:effectLst/>
                <a:latin typeface="Literata"/>
              </a:rPr>
              <a:t> to the problem being researched.</a:t>
            </a:r>
            <a:endParaRPr lang="en-US" dirty="0"/>
          </a:p>
        </p:txBody>
      </p:sp>
      <p:pic>
        <p:nvPicPr>
          <p:cNvPr id="10242" name="Picture 2" descr="The Glass Character: I love Lucy in the chocolate factory">
            <a:extLst>
              <a:ext uri="{FF2B5EF4-FFF2-40B4-BE49-F238E27FC236}">
                <a16:creationId xmlns:a16="http://schemas.microsoft.com/office/drawing/2014/main" id="{02BAA5B6-216F-34E2-4BF1-D64DCE2D9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43688" y="4531669"/>
            <a:ext cx="3111500" cy="20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810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1" name="Rectangle 11270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A 4-Step Plan to Make Your Q&amp;A More Audience-Friendly">
            <a:extLst>
              <a:ext uri="{FF2B5EF4-FFF2-40B4-BE49-F238E27FC236}">
                <a16:creationId xmlns:a16="http://schemas.microsoft.com/office/drawing/2014/main" id="{8F616FE6-A806-0FCD-573B-33CB6D8C22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1273" name="Freeform: Shape 11272">
            <a:extLst>
              <a:ext uri="{FF2B5EF4-FFF2-40B4-BE49-F238E27FC236}">
                <a16:creationId xmlns:a16="http://schemas.microsoft.com/office/drawing/2014/main" id="{7E7D0C94-08B4-48AE-8813-CC4D60294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899" y="609600"/>
            <a:ext cx="5372101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585349-905E-D587-5017-A1596DC1F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809" y="1071350"/>
            <a:ext cx="4775162" cy="1339382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Step Seven:  Authentic Audience</a:t>
            </a:r>
          </a:p>
        </p:txBody>
      </p:sp>
      <p:sp>
        <p:nvSpPr>
          <p:cNvPr id="11275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64666" y="399531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44913-7B32-A918-A40A-A9F0C895B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9319" y="2547257"/>
            <a:ext cx="4458446" cy="3109740"/>
          </a:xfrm>
        </p:spPr>
        <p:txBody>
          <a:bodyPr anchor="ctr">
            <a:normAutofit/>
          </a:bodyPr>
          <a:lstStyle/>
          <a:p>
            <a:r>
              <a:rPr lang="en-US" sz="2000" b="0" i="0" dirty="0">
                <a:effectLst/>
                <a:latin typeface="Literata"/>
              </a:rPr>
              <a:t>Students present their research to an authentic audience. </a:t>
            </a:r>
          </a:p>
          <a:p>
            <a:pPr lvl="1"/>
            <a:r>
              <a:rPr lang="en-US" sz="2000" dirty="0">
                <a:latin typeface="Literata"/>
              </a:rPr>
              <a:t>Emotional Regulation</a:t>
            </a:r>
          </a:p>
          <a:p>
            <a:pPr lvl="1"/>
            <a:r>
              <a:rPr lang="en-US" sz="2000" b="0" i="0" dirty="0">
                <a:effectLst/>
                <a:latin typeface="Literata"/>
              </a:rPr>
              <a:t>Social Skills</a:t>
            </a:r>
          </a:p>
          <a:p>
            <a:pPr lvl="1"/>
            <a:r>
              <a:rPr lang="en-US" sz="2000" dirty="0">
                <a:latin typeface="Literata"/>
              </a:rPr>
              <a:t>Presentation Skills</a:t>
            </a:r>
            <a:endParaRPr lang="en-US" sz="2000" b="0" i="0" dirty="0">
              <a:effectLst/>
              <a:latin typeface="Literata"/>
            </a:endParaRPr>
          </a:p>
          <a:p>
            <a:r>
              <a:rPr lang="en-US" sz="2000" b="0" i="0" dirty="0">
                <a:effectLst/>
                <a:latin typeface="Literata"/>
              </a:rPr>
              <a:t>Presenting their work motivates students and empowers them to identify as problem solvers whose work has value in the community.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3637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95" name="Rectangle 1229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C1708E-E4A5-C7D6-1B6B-97D663095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/>
              <a:t>Step Eight:  Debrief and Celebrate</a:t>
            </a:r>
          </a:p>
        </p:txBody>
      </p:sp>
      <p:sp>
        <p:nvSpPr>
          <p:cNvPr id="1229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B1D00-C1FD-FB07-D7C4-4CAFED714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1500" b="0" i="0">
                <a:effectLst/>
                <a:latin typeface="Literata"/>
              </a:rPr>
              <a:t>Debriefing is a reflective technique used to gauge how successful, useful, and/or beneficial a learning journey was </a:t>
            </a:r>
          </a:p>
          <a:p>
            <a:r>
              <a:rPr lang="en-US" sz="1500">
                <a:latin typeface="Literata"/>
              </a:rPr>
              <a:t>Helps</a:t>
            </a:r>
            <a:r>
              <a:rPr lang="en-US" sz="1500" b="0" i="0">
                <a:effectLst/>
                <a:latin typeface="Literata"/>
              </a:rPr>
              <a:t> to determine what could have been better for key constituents.</a:t>
            </a:r>
          </a:p>
          <a:p>
            <a:r>
              <a:rPr lang="en-US" sz="1500" b="0" i="0">
                <a:effectLst/>
                <a:latin typeface="Literata"/>
              </a:rPr>
              <a:t>It solidifies learning and takes it the "next step." </a:t>
            </a:r>
          </a:p>
          <a:p>
            <a:r>
              <a:rPr lang="en-US" sz="1500" b="0" i="0">
                <a:effectLst/>
                <a:latin typeface="Literata"/>
              </a:rPr>
              <a:t>Debriefing can be organized around three categories of questions:</a:t>
            </a:r>
          </a:p>
          <a:p>
            <a:pPr lvl="1"/>
            <a:r>
              <a:rPr lang="en-US" sz="1500" b="0" i="0">
                <a:effectLst/>
                <a:latin typeface="Literata"/>
              </a:rPr>
              <a:t>What Happened? </a:t>
            </a:r>
          </a:p>
          <a:p>
            <a:pPr lvl="1"/>
            <a:r>
              <a:rPr lang="en-US" sz="1500" b="0" i="0">
                <a:effectLst/>
                <a:latin typeface="Literata"/>
              </a:rPr>
              <a:t>So what?</a:t>
            </a:r>
          </a:p>
          <a:p>
            <a:pPr lvl="1"/>
            <a:r>
              <a:rPr lang="en-US" sz="1500" b="0" i="0">
                <a:effectLst/>
                <a:latin typeface="Literata"/>
              </a:rPr>
              <a:t>Now what?</a:t>
            </a:r>
            <a:endParaRPr lang="en-US" sz="1500"/>
          </a:p>
        </p:txBody>
      </p:sp>
      <p:pic>
        <p:nvPicPr>
          <p:cNvPr id="12290" name="Picture 2" descr="11 Tips for a Successful Post-Mortem - Portent">
            <a:extLst>
              <a:ext uri="{FF2B5EF4-FFF2-40B4-BE49-F238E27FC236}">
                <a16:creationId xmlns:a16="http://schemas.microsoft.com/office/drawing/2014/main" id="{05A59394-0A7C-713B-884F-748FB0B501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42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542162-E5E0-6E1F-AD8D-3C6B48597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/>
              <a:t>Goals for Today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E3B227E-BEAB-C033-CBAD-84A43D99AE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2544088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82533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CBCF3-C3EB-D28F-4C3D-1AEEDAF5E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DBA5D-F032-E6AA-1DAF-D3A0CE2FB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33C5435-37D5-03F0-FAFF-F7509BB69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1587500"/>
            <a:ext cx="11557000" cy="368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93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CB49665F-0298-4449-8D2D-209989CB9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A71EEC14-174A-46FA-B046-474750457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EB6CB95-E653-4C6C-AE51-62FD848E8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89" y="-2"/>
            <a:ext cx="3468234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BDD3CB8E-ABA7-4F37-BB2C-64FFD1981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C2CA788A-B2FD-494C-BED0-83E31F6DF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D9ABFDA-848A-AEE6-772E-02FA27007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325880" y="1947672"/>
            <a:ext cx="5961888" cy="2788920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Why is having fun important?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8388709-D118-6A9A-3ABC-BAD332A5D1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1146652"/>
              </p:ext>
            </p:extLst>
          </p:nvPr>
        </p:nvGraphicFramePr>
        <p:xfrm>
          <a:off x="3794296" y="288758"/>
          <a:ext cx="7559504" cy="6285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37916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FD4857-7AB1-4D7F-F865-F4E646319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But Wait…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0303703-2004-59FC-38CB-3C3FA16E5E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442711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Writing All of Your Content with SO WHAT in Mind - Smartegies">
            <a:extLst>
              <a:ext uri="{FF2B5EF4-FFF2-40B4-BE49-F238E27FC236}">
                <a16:creationId xmlns:a16="http://schemas.microsoft.com/office/drawing/2014/main" id="{ACE692D0-BE1E-53FB-9DC3-5999675CA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055" y="1885291"/>
            <a:ext cx="11238709" cy="456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68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01E3A-A61B-129C-50BB-67E8B3654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41F5B-EE64-01C4-EE75-BAE7B409F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9218" name="Picture 2" descr="The Simpsons &quot;Am I out of touch?&quot; meme. | Download Scientific Diagram">
            <a:extLst>
              <a:ext uri="{FF2B5EF4-FFF2-40B4-BE49-F238E27FC236}">
                <a16:creationId xmlns:a16="http://schemas.microsoft.com/office/drawing/2014/main" id="{E0FEEC76-3AD6-A7E1-BFD0-351CABCBE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3" y="0"/>
            <a:ext cx="64785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3664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5278130-DFE0-457B-8698-88DF69019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F99531B-1681-4D6E-BECB-18325B33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344094-430A-400B-804B-910E696A1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709375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3C67DF-7782-4E57-AB9B-F1B4811AD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543451" y="1248213"/>
            <a:ext cx="5413238" cy="4326335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99DB68-CB46-7BCC-B2AC-8586804E1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67" y="675564"/>
            <a:ext cx="3609833" cy="5204085"/>
          </a:xfrm>
        </p:spPr>
        <p:txBody>
          <a:bodyPr>
            <a:normAutofit/>
          </a:bodyPr>
          <a:lstStyle/>
          <a:p>
            <a:r>
              <a:rPr lang="en-US"/>
              <a:t>We Can Connect Anything to Anything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03A5AE3-BD30-455C-842B-7626C8BEF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BECAA5-1F2D-470D-875C-8F2C2CA3E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CB4D59BA-910D-F435-07FA-4664938D9F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1959471"/>
              </p:ext>
            </p:extLst>
          </p:nvPr>
        </p:nvGraphicFramePr>
        <p:xfrm>
          <a:off x="4776730" y="819369"/>
          <a:ext cx="6589260" cy="5243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7697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95BD6-7BC0-BBC0-55E4-C2053CCF7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Put This Into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C70C9-9E34-5C2A-A5A0-74D45D5EE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1026" name="Picture 2" descr="Six Degrees of Kevin Bacon, Kentucky style | Lexington Herald Leader">
            <a:extLst>
              <a:ext uri="{FF2B5EF4-FFF2-40B4-BE49-F238E27FC236}">
                <a16:creationId xmlns:a16="http://schemas.microsoft.com/office/drawing/2014/main" id="{99D5EF1E-CB1A-DA92-6CCA-55DB0A216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3" y="0"/>
            <a:ext cx="11547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3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E14DB1-58E7-7E4A-0DCC-DB53175F6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8308"/>
            <a:ext cx="7188989" cy="1021424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IBL Outcomes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440584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C2F6CE-0CF2-4DDD-85F5-96799A328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164811" y="6267491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9B07A47-A2D8-08EE-0012-A42956DFE0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3330561"/>
              </p:ext>
            </p:extLst>
          </p:nvPr>
        </p:nvGraphicFramePr>
        <p:xfrm>
          <a:off x="1392238" y="1715407"/>
          <a:ext cx="9407525" cy="424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715847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A1E658-2FFD-DAEC-9133-E1679D6E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u="sng"/>
              <a:t>Our kids will show us the way… if we let them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83BD4CD-7A6C-05BD-0CF5-731348C5ED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7681147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11998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E0C3C-07EC-7A64-E0A2-8387458D8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F7524F4-0C89-A7BC-7144-D13DF693F1C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00753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A5BC80-08A1-EFEA-612B-A6B537303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034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E39727-2DC9-B182-32CE-857B62419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A634B47-F77B-1A73-A052-11FC873AFB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4463860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849092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59D59-EC24-56C8-7AAC-E543670E5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D9626-4B4D-0209-ECA4-A641835C0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800"/>
            <a:ext cx="10515600" cy="5298989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hlinkClick r:id="rId2"/>
              </a:rPr>
              <a:t>https://www.ascd.org/el/articles/a-blueprint-for-interest-based-learning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https://ischoolconnect.com/blog/types-of-research-designs-and-how-they-can-help/</a:t>
            </a:r>
            <a:endParaRPr lang="en-US" dirty="0"/>
          </a:p>
          <a:p>
            <a:r>
              <a:rPr lang="en-US" dirty="0">
                <a:hlinkClick r:id="rId4"/>
              </a:rPr>
              <a:t>https://www.connectionsacademy.com/support/resources/article/how-do-interest-based-learning-activities-support-learning/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https://www.experientiallearningdepot.com/experiential-learning-blog/interest-led-learning-it-all-starts-with-a-question</a:t>
            </a:r>
            <a:r>
              <a:rPr lang="en-US" dirty="0"/>
              <a:t> </a:t>
            </a:r>
          </a:p>
          <a:p>
            <a:r>
              <a:rPr lang="en-US" dirty="0">
                <a:hlinkClick r:id="rId6"/>
              </a:rPr>
              <a:t>https://howdoihomeschool.com/interest-based-learning-benefits-theory/</a:t>
            </a:r>
            <a:r>
              <a:rPr lang="en-US" dirty="0"/>
              <a:t> </a:t>
            </a:r>
          </a:p>
          <a:p>
            <a:r>
              <a:rPr lang="en-US" dirty="0">
                <a:hlinkClick r:id="rId7"/>
              </a:rPr>
              <a:t>https://www.edutopia.org/topic/interest-based-learning/</a:t>
            </a:r>
            <a:r>
              <a:rPr lang="en-US" dirty="0"/>
              <a:t> </a:t>
            </a:r>
          </a:p>
          <a:p>
            <a:r>
              <a:rPr lang="en-US" dirty="0">
                <a:hlinkClick r:id="rId8"/>
              </a:rPr>
              <a:t>https://ecpcprofessionaldevelopment.dec-sped.org/interest-based-child-learning-practice-guide/</a:t>
            </a:r>
            <a:r>
              <a:rPr lang="en-US" dirty="0"/>
              <a:t> </a:t>
            </a:r>
          </a:p>
          <a:p>
            <a:r>
              <a:rPr lang="en-US" dirty="0">
                <a:hlinkClick r:id="rId9"/>
              </a:rPr>
              <a:t>https://www.colorado.edu/center/teaching-learning/2023/01/23/facilitating-and-assessing-student-engagement-classroom </a:t>
            </a:r>
            <a:endParaRPr lang="en-US" dirty="0"/>
          </a:p>
          <a:p>
            <a:r>
              <a:rPr lang="en-US" dirty="0">
                <a:hlinkClick r:id="rId10"/>
              </a:rPr>
              <a:t>https://www.edutopia.org/article/importance-student-choice-across-all-grade-levels/</a:t>
            </a:r>
            <a:r>
              <a:rPr lang="en-US" dirty="0"/>
              <a:t> </a:t>
            </a:r>
          </a:p>
          <a:p>
            <a:r>
              <a:rPr lang="en-US" dirty="0">
                <a:hlinkClick r:id="rId11"/>
              </a:rPr>
              <a:t>https://teneoresults.com/blog/why-celebration-is-more-important-than-ever%E2%80%95especially-on-blue-monday/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6846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6E9CE-4077-B359-F75B-EE8F14516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5B591-6785-B365-1E1E-CA01C2563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1027"/>
            <a:ext cx="10515600" cy="5189838"/>
          </a:xfrm>
        </p:spPr>
        <p:txBody>
          <a:bodyPr>
            <a:normAutofit fontScale="47500" lnSpcReduction="20000"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Bondie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R. S.,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Dahnke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C., &amp;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Zusho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 (2019). How does changing “one-size-fits-all” to differentiated instruction affect teaching?.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Review of Research in Education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43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(1), 336-362.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Chen, C. H., &amp; Yang, Y. C. (2019). Revisiting the effects of project-based learning on students’ academic achievement: A meta-analysis investigating moderators.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Educational Research Review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26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71-81.</a:t>
            </a:r>
          </a:p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Farmana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Y., &amp;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Wonua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 R. (2021). Optimizing Kahoot! Platform As Digital Media To Increase The Students’ Interest And Motivation In Learning English (Case Study At English As General Subject In STIE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Enam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Enam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Kendari).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 Journal of Educational Research and Social Sciences (IJERSC)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(5), 1255-1261.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Hunter, J.,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Syversen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K. B., Graves, C., &amp;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Bodensteiner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 (2020). Balancing Outdoor Learning and Play: Adult Perspectives of Teacher Roles and Practice in an Outdoor Classroom.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 Journal of Early Childhood Environmental Education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7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(2), 34-50.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LaForce, M., Noble, E., &amp; Blackwell, C. (2017). Problem-based learning (PBL) and student interest in STEM careers: The roles of motivation and ability beliefs.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Education Sciences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7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(4), 92.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Magner, U. I.,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Schwonke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Aleven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V., Popescu, O., &amp;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Renkl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 (2014). Triggering situational interest by decorative illustrations both fosters and hinders learning in computer-based learning environments.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Learning and instruction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29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141-152.</a:t>
            </a:r>
          </a:p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Rotgans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J. I., &amp; Schmidt, H. G. (2011). The role of teachers in facilitating situational interest in an active-learning classroom.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Teaching and teacher Education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27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(1), 37-42.</a:t>
            </a:r>
          </a:p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Rotgans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J. I., &amp; Schmidt, H. G. (2012). Problem-based learning and student motivation: The role of interest in learning and achievement.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One-day, one-problem: An approach to problem-based learning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85-101.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Schwartz, M.,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Hijazy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S., &amp;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Deeb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I. (2021). The role of play in creating a language-conducive context in a bilingual preschool.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European Early Childhood Education Research Journal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29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(3), 381-396.</a:t>
            </a:r>
          </a:p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Stavholm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Lagerlöf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P., &amp; Wallerstedt, C. (2022). Re-mediation in Early Childhood Teachers’ Reasoning about their Role in Play: An Empirical Study of the Learning Process of a Work Team.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Early Years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1-15.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Tan, O. S. (2021).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Problem-based learning innovation: Using problems to power learning in the 21st century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Gale Cengage Learning.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Tatiana, S., Hanna, J.,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Kristiina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Jouni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P., &amp;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Sanna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J. (2022). The changes in lower secondary school students’ interest during collaborative learning.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Scandinavian Journal of Educational Research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66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(7), 1127-1140.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303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 descr="One in a crowd">
            <a:extLst>
              <a:ext uri="{FF2B5EF4-FFF2-40B4-BE49-F238E27FC236}">
                <a16:creationId xmlns:a16="http://schemas.microsoft.com/office/drawing/2014/main" id="{141807C7-0B16-342E-AB38-9469354E3D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F21F75-ECE1-5FC4-80A9-902D4F147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122363"/>
            <a:ext cx="9795637" cy="22207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I need THREE volunteers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1EF1F-CAF9-EBE3-092B-28F471255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3514853"/>
            <a:ext cx="9795637" cy="20570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>
                <a:solidFill>
                  <a:srgbClr val="FFFF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8637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1E55B3-8B65-728E-2C9B-E1A6F22DF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Interest-Based Learning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E856330-5178-7E03-6228-15F04C2FF9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0837629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3566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 descr="3 Ways to Actively Engage Your Audience When Presenting – 100mentors Blog">
            <a:extLst>
              <a:ext uri="{FF2B5EF4-FFF2-40B4-BE49-F238E27FC236}">
                <a16:creationId xmlns:a16="http://schemas.microsoft.com/office/drawing/2014/main" id="{AEE101A5-734D-91A8-0A7D-C6167BB871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7" b="13294"/>
          <a:stretch/>
        </p:blipFill>
        <p:spPr bwMode="auto">
          <a:xfrm>
            <a:off x="-1" y="10"/>
            <a:ext cx="1219200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63C5C4-3C72-AFD0-8264-5334EBFB0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69490"/>
            <a:ext cx="5155261" cy="736350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Engagement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E3D5126C-4144-94E8-BD63-ED23741C8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3860" y="853440"/>
            <a:ext cx="5972987" cy="4890169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Roboto" panose="02000000000000000000" pitchFamily="2" charset="0"/>
              </a:rPr>
              <a:t>Student e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ngagement is “the mental state students are in while learning, representing the intersection of feeling and thinking.”</a:t>
            </a:r>
          </a:p>
          <a:p>
            <a:r>
              <a:rPr lang="en-US" sz="2400" dirty="0">
                <a:solidFill>
                  <a:srgbClr val="FFFFFF"/>
                </a:solidFill>
                <a:latin typeface="Roboto" panose="02000000000000000000" pitchFamily="2" charset="0"/>
              </a:rPr>
              <a:t>Engaged students make meaning with the content they are presented with rather than passive absorption</a:t>
            </a:r>
          </a:p>
          <a:p>
            <a:pPr lvl="1"/>
            <a:r>
              <a:rPr lang="en-US" dirty="0">
                <a:solidFill>
                  <a:srgbClr val="FFFFFF"/>
                </a:solidFill>
                <a:latin typeface="Roboto" panose="02000000000000000000" pitchFamily="2" charset="0"/>
              </a:rPr>
              <a:t>Highly personal and personalized process</a:t>
            </a:r>
          </a:p>
          <a:p>
            <a:pPr lvl="1"/>
            <a:r>
              <a:rPr lang="en-US" dirty="0">
                <a:solidFill>
                  <a:srgbClr val="FFFFFF"/>
                </a:solidFill>
                <a:latin typeface="Roboto" panose="02000000000000000000" pitchFamily="2" charset="0"/>
              </a:rPr>
              <a:t>Intersection of motivation and higher-order thinking </a:t>
            </a:r>
          </a:p>
          <a:p>
            <a:r>
              <a:rPr lang="en-US" sz="2400" dirty="0">
                <a:solidFill>
                  <a:srgbClr val="FFFFFF"/>
                </a:solidFill>
                <a:latin typeface="Roboto" panose="02000000000000000000" pitchFamily="2" charset="0"/>
              </a:rPr>
              <a:t>Engagement comes in three areas:</a:t>
            </a:r>
          </a:p>
          <a:p>
            <a:pPr lvl="1"/>
            <a:r>
              <a:rPr lang="en-US" dirty="0">
                <a:solidFill>
                  <a:srgbClr val="FFFFFF"/>
                </a:solidFill>
                <a:latin typeface="Roboto" panose="02000000000000000000" pitchFamily="2" charset="0"/>
              </a:rPr>
              <a:t>Cognitive</a:t>
            </a:r>
          </a:p>
          <a:p>
            <a:pPr lvl="1"/>
            <a:r>
              <a:rPr lang="en-US" dirty="0">
                <a:solidFill>
                  <a:srgbClr val="FFFFFF"/>
                </a:solidFill>
                <a:latin typeface="Roboto" panose="02000000000000000000" pitchFamily="2" charset="0"/>
              </a:rPr>
              <a:t>Affective</a:t>
            </a:r>
          </a:p>
          <a:p>
            <a:pPr lvl="1"/>
            <a:r>
              <a:rPr lang="en-US" dirty="0">
                <a:solidFill>
                  <a:srgbClr val="FFFFFF"/>
                </a:solidFill>
                <a:latin typeface="Roboto" panose="02000000000000000000" pitchFamily="2" charset="0"/>
              </a:rPr>
              <a:t>Behavioral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992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19" name="Rectangle 13318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21" name="Rectangle 13320">
            <a:extLst>
              <a:ext uri="{FF2B5EF4-FFF2-40B4-BE49-F238E27FC236}">
                <a16:creationId xmlns:a16="http://schemas.microsoft.com/office/drawing/2014/main" id="{C6D54F7E-825A-4BBA-815F-35CCA8B9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 descr="Titanic - Wikipedia">
            <a:extLst>
              <a:ext uri="{FF2B5EF4-FFF2-40B4-BE49-F238E27FC236}">
                <a16:creationId xmlns:a16="http://schemas.microsoft.com/office/drawing/2014/main" id="{390FE06A-CDD8-6D7A-C862-D84508BD4D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1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2191999" h="6842601">
                <a:moveTo>
                  <a:pt x="0" y="0"/>
                </a:moveTo>
                <a:lnTo>
                  <a:pt x="12191999" y="0"/>
                </a:lnTo>
                <a:lnTo>
                  <a:pt x="12191999" y="6842601"/>
                </a:lnTo>
                <a:lnTo>
                  <a:pt x="10316981" y="6842601"/>
                </a:lnTo>
                <a:cubicBezTo>
                  <a:pt x="10312796" y="6835189"/>
                  <a:pt x="10163183" y="6730124"/>
                  <a:pt x="10158998" y="6722712"/>
                </a:cubicBezTo>
                <a:cubicBezTo>
                  <a:pt x="10120278" y="6678190"/>
                  <a:pt x="10156462" y="6716223"/>
                  <a:pt x="10090349" y="6671420"/>
                </a:cubicBezTo>
                <a:cubicBezTo>
                  <a:pt x="10043032" y="6655694"/>
                  <a:pt x="9995855" y="6551879"/>
                  <a:pt x="9955425" y="6498018"/>
                </a:cubicBezTo>
                <a:cubicBezTo>
                  <a:pt x="9939618" y="6480021"/>
                  <a:pt x="9915110" y="6461677"/>
                  <a:pt x="9891265" y="6454528"/>
                </a:cubicBezTo>
                <a:cubicBezTo>
                  <a:pt x="9868239" y="6464957"/>
                  <a:pt x="9865423" y="6431640"/>
                  <a:pt x="9848227" y="6426063"/>
                </a:cubicBezTo>
                <a:cubicBezTo>
                  <a:pt x="9838059" y="6433162"/>
                  <a:pt x="9815047" y="6410348"/>
                  <a:pt x="9812354" y="6399604"/>
                </a:cubicBezTo>
                <a:cubicBezTo>
                  <a:pt x="9825285" y="6377997"/>
                  <a:pt x="9725923" y="6372757"/>
                  <a:pt x="9725915" y="6356381"/>
                </a:cubicBezTo>
                <a:cubicBezTo>
                  <a:pt x="9696279" y="6348066"/>
                  <a:pt x="9591199" y="6354143"/>
                  <a:pt x="9575033" y="6325258"/>
                </a:cubicBezTo>
                <a:cubicBezTo>
                  <a:pt x="9516434" y="6303128"/>
                  <a:pt x="9441613" y="6276805"/>
                  <a:pt x="9415626" y="6271777"/>
                </a:cubicBezTo>
                <a:cubicBezTo>
                  <a:pt x="9378293" y="6313495"/>
                  <a:pt x="9281935" y="6171365"/>
                  <a:pt x="9171493" y="6150430"/>
                </a:cubicBezTo>
                <a:cubicBezTo>
                  <a:pt x="9155426" y="6152396"/>
                  <a:pt x="9147439" y="6151015"/>
                  <a:pt x="9146018" y="6139864"/>
                </a:cubicBezTo>
                <a:cubicBezTo>
                  <a:pt x="9112029" y="6132441"/>
                  <a:pt x="9087339" y="6101138"/>
                  <a:pt x="9059635" y="6109957"/>
                </a:cubicBezTo>
                <a:cubicBezTo>
                  <a:pt x="9024424" y="6092144"/>
                  <a:pt x="9043048" y="6078417"/>
                  <a:pt x="9010911" y="6064789"/>
                </a:cubicBezTo>
                <a:lnTo>
                  <a:pt x="8866811" y="6028191"/>
                </a:lnTo>
                <a:cubicBezTo>
                  <a:pt x="8846465" y="6021172"/>
                  <a:pt x="8825221" y="6000527"/>
                  <a:pt x="8804584" y="5994237"/>
                </a:cubicBezTo>
                <a:lnTo>
                  <a:pt x="8783071" y="5990448"/>
                </a:lnTo>
                <a:lnTo>
                  <a:pt x="8770456" y="5978060"/>
                </a:lnTo>
                <a:cubicBezTo>
                  <a:pt x="8764772" y="5975259"/>
                  <a:pt x="8757695" y="5974720"/>
                  <a:pt x="8748297" y="5978070"/>
                </a:cubicBezTo>
                <a:cubicBezTo>
                  <a:pt x="8730344" y="5973495"/>
                  <a:pt x="8679808" y="5955894"/>
                  <a:pt x="8662742" y="5950603"/>
                </a:cubicBezTo>
                <a:lnTo>
                  <a:pt x="8645902" y="5946326"/>
                </a:lnTo>
                <a:lnTo>
                  <a:pt x="8638176" y="5938358"/>
                </a:lnTo>
                <a:cubicBezTo>
                  <a:pt x="8625897" y="5932642"/>
                  <a:pt x="8594811" y="5922073"/>
                  <a:pt x="8572224" y="5912032"/>
                </a:cubicBezTo>
                <a:cubicBezTo>
                  <a:pt x="8553809" y="5897782"/>
                  <a:pt x="8529845" y="5886100"/>
                  <a:pt x="8502655" y="5878114"/>
                </a:cubicBezTo>
                <a:cubicBezTo>
                  <a:pt x="8496990" y="5883034"/>
                  <a:pt x="8489611" y="5872566"/>
                  <a:pt x="8485159" y="5869819"/>
                </a:cubicBezTo>
                <a:cubicBezTo>
                  <a:pt x="8483457" y="5873482"/>
                  <a:pt x="8471232" y="5872664"/>
                  <a:pt x="8468539" y="5868711"/>
                </a:cubicBezTo>
                <a:cubicBezTo>
                  <a:pt x="8389167" y="5836352"/>
                  <a:pt x="8421742" y="5881497"/>
                  <a:pt x="8379810" y="5849376"/>
                </a:cubicBezTo>
                <a:cubicBezTo>
                  <a:pt x="8371729" y="5846373"/>
                  <a:pt x="8364483" y="5846766"/>
                  <a:pt x="8357758" y="5848601"/>
                </a:cubicBezTo>
                <a:lnTo>
                  <a:pt x="8315264" y="5836192"/>
                </a:lnTo>
                <a:cubicBezTo>
                  <a:pt x="8299077" y="5829531"/>
                  <a:pt x="8281671" y="5824011"/>
                  <a:pt x="8263455" y="5819793"/>
                </a:cubicBezTo>
                <a:cubicBezTo>
                  <a:pt x="8257386" y="5826849"/>
                  <a:pt x="8245582" y="5813448"/>
                  <a:pt x="8239287" y="5810141"/>
                </a:cubicBezTo>
                <a:cubicBezTo>
                  <a:pt x="8237965" y="5815186"/>
                  <a:pt x="8222226" y="5815108"/>
                  <a:pt x="8217888" y="5810039"/>
                </a:cubicBezTo>
                <a:cubicBezTo>
                  <a:pt x="8109447" y="5773303"/>
                  <a:pt x="8161302" y="5831037"/>
                  <a:pt x="8100547" y="5791517"/>
                </a:cubicBezTo>
                <a:cubicBezTo>
                  <a:pt x="8089574" y="5788167"/>
                  <a:pt x="8080448" y="5789295"/>
                  <a:pt x="8072316" y="5792309"/>
                </a:cubicBezTo>
                <a:lnTo>
                  <a:pt x="8056967" y="5800648"/>
                </a:lnTo>
                <a:lnTo>
                  <a:pt x="8047885" y="5795270"/>
                </a:lnTo>
                <a:cubicBezTo>
                  <a:pt x="8010204" y="5788738"/>
                  <a:pt x="7996426" y="5797608"/>
                  <a:pt x="7977128" y="5783189"/>
                </a:cubicBezTo>
                <a:cubicBezTo>
                  <a:pt x="7943466" y="5775577"/>
                  <a:pt x="7904823" y="5770953"/>
                  <a:pt x="7874392" y="5763715"/>
                </a:cubicBezTo>
                <a:cubicBezTo>
                  <a:pt x="7860337" y="5743777"/>
                  <a:pt x="7817541" y="5748989"/>
                  <a:pt x="7794543" y="5739759"/>
                </a:cubicBezTo>
                <a:cubicBezTo>
                  <a:pt x="7784688" y="5731467"/>
                  <a:pt x="7776709" y="5729004"/>
                  <a:pt x="7763762" y="5734031"/>
                </a:cubicBezTo>
                <a:cubicBezTo>
                  <a:pt x="7718781" y="5694154"/>
                  <a:pt x="7732231" y="5727368"/>
                  <a:pt x="7685889" y="5707234"/>
                </a:cubicBezTo>
                <a:cubicBezTo>
                  <a:pt x="7646521" y="5687607"/>
                  <a:pt x="7600389" y="5671470"/>
                  <a:pt x="7566744" y="5634586"/>
                </a:cubicBezTo>
                <a:cubicBezTo>
                  <a:pt x="7561306" y="5624813"/>
                  <a:pt x="7543589" y="5618525"/>
                  <a:pt x="7527170" y="5620542"/>
                </a:cubicBezTo>
                <a:cubicBezTo>
                  <a:pt x="7524343" y="5620889"/>
                  <a:pt x="7521664" y="5621475"/>
                  <a:pt x="7519214" y="5622280"/>
                </a:cubicBezTo>
                <a:cubicBezTo>
                  <a:pt x="7500062" y="5596964"/>
                  <a:pt x="7480476" y="5604337"/>
                  <a:pt x="7473157" y="5588143"/>
                </a:cubicBezTo>
                <a:cubicBezTo>
                  <a:pt x="7433415" y="5574859"/>
                  <a:pt x="7395118" y="5582388"/>
                  <a:pt x="7388000" y="5568063"/>
                </a:cubicBezTo>
                <a:cubicBezTo>
                  <a:pt x="7366403" y="5564920"/>
                  <a:pt x="7332262" y="5573848"/>
                  <a:pt x="7320876" y="5557698"/>
                </a:cubicBezTo>
                <a:cubicBezTo>
                  <a:pt x="7314891" y="5568111"/>
                  <a:pt x="7299319" y="5544964"/>
                  <a:pt x="7284480" y="5549820"/>
                </a:cubicBezTo>
                <a:cubicBezTo>
                  <a:pt x="7273570" y="5554430"/>
                  <a:pt x="7266301" y="5548483"/>
                  <a:pt x="7256619" y="5546379"/>
                </a:cubicBezTo>
                <a:cubicBezTo>
                  <a:pt x="7242503" y="5549088"/>
                  <a:pt x="7202543" y="5533379"/>
                  <a:pt x="7193112" y="5525289"/>
                </a:cubicBezTo>
                <a:cubicBezTo>
                  <a:pt x="7172259" y="5499151"/>
                  <a:pt x="7108617" y="5505485"/>
                  <a:pt x="7090943" y="5485177"/>
                </a:cubicBezTo>
                <a:cubicBezTo>
                  <a:pt x="7083637" y="5481419"/>
                  <a:pt x="7076140" y="5479148"/>
                  <a:pt x="7068566" y="5477809"/>
                </a:cubicBezTo>
                <a:lnTo>
                  <a:pt x="7023035" y="5476595"/>
                </a:lnTo>
                <a:lnTo>
                  <a:pt x="7001197" y="5476163"/>
                </a:lnTo>
                <a:cubicBezTo>
                  <a:pt x="7016126" y="5454256"/>
                  <a:pt x="6943549" y="5466815"/>
                  <a:pt x="6967472" y="5451057"/>
                </a:cubicBezTo>
                <a:cubicBezTo>
                  <a:pt x="6931240" y="5443544"/>
                  <a:pt x="6920843" y="5429649"/>
                  <a:pt x="6883334" y="5418880"/>
                </a:cubicBezTo>
                <a:lnTo>
                  <a:pt x="6742417" y="5386446"/>
                </a:lnTo>
                <a:cubicBezTo>
                  <a:pt x="6690532" y="5366095"/>
                  <a:pt x="6665174" y="5364632"/>
                  <a:pt x="6618315" y="5353085"/>
                </a:cubicBezTo>
                <a:cubicBezTo>
                  <a:pt x="6581698" y="5304210"/>
                  <a:pt x="6547395" y="5315779"/>
                  <a:pt x="6521050" y="5283194"/>
                </a:cubicBezTo>
                <a:cubicBezTo>
                  <a:pt x="6469114" y="5268862"/>
                  <a:pt x="6472597" y="5253957"/>
                  <a:pt x="6414460" y="5253832"/>
                </a:cubicBezTo>
                <a:lnTo>
                  <a:pt x="6362535" y="5220502"/>
                </a:lnTo>
                <a:cubicBezTo>
                  <a:pt x="6350866" y="5213881"/>
                  <a:pt x="6347641" y="5215777"/>
                  <a:pt x="6344443" y="5214103"/>
                </a:cubicBezTo>
                <a:lnTo>
                  <a:pt x="6343344" y="5210454"/>
                </a:lnTo>
                <a:lnTo>
                  <a:pt x="6333344" y="5205307"/>
                </a:lnTo>
                <a:lnTo>
                  <a:pt x="6315602" y="5193288"/>
                </a:lnTo>
                <a:lnTo>
                  <a:pt x="6310442" y="5192802"/>
                </a:lnTo>
                <a:lnTo>
                  <a:pt x="6280815" y="5177420"/>
                </a:lnTo>
                <a:lnTo>
                  <a:pt x="6279533" y="5178045"/>
                </a:lnTo>
                <a:cubicBezTo>
                  <a:pt x="6275980" y="5179097"/>
                  <a:pt x="6272084" y="5179212"/>
                  <a:pt x="6267362" y="5177370"/>
                </a:cubicBezTo>
                <a:cubicBezTo>
                  <a:pt x="6261796" y="5192470"/>
                  <a:pt x="6259530" y="5180933"/>
                  <a:pt x="6246095" y="5174167"/>
                </a:cubicBezTo>
                <a:lnTo>
                  <a:pt x="6155252" y="5161201"/>
                </a:lnTo>
                <a:lnTo>
                  <a:pt x="6148525" y="5158442"/>
                </a:lnTo>
                <a:lnTo>
                  <a:pt x="6148187" y="5158573"/>
                </a:lnTo>
                <a:cubicBezTo>
                  <a:pt x="6146292" y="5158370"/>
                  <a:pt x="6143916" y="5157611"/>
                  <a:pt x="6140686" y="5156032"/>
                </a:cubicBezTo>
                <a:lnTo>
                  <a:pt x="6136260" y="5153413"/>
                </a:lnTo>
                <a:lnTo>
                  <a:pt x="6123208" y="5148061"/>
                </a:lnTo>
                <a:lnTo>
                  <a:pt x="6117367" y="5147451"/>
                </a:lnTo>
                <a:lnTo>
                  <a:pt x="5957305" y="5146062"/>
                </a:lnTo>
                <a:cubicBezTo>
                  <a:pt x="5920540" y="5140405"/>
                  <a:pt x="5887096" y="5142015"/>
                  <a:pt x="5857259" y="5132052"/>
                </a:cubicBezTo>
                <a:cubicBezTo>
                  <a:pt x="5843335" y="5135303"/>
                  <a:pt x="5830921" y="5135493"/>
                  <a:pt x="5821375" y="5125606"/>
                </a:cubicBezTo>
                <a:cubicBezTo>
                  <a:pt x="5786501" y="5122615"/>
                  <a:pt x="5775399" y="5132648"/>
                  <a:pt x="5755916" y="5120171"/>
                </a:cubicBezTo>
                <a:cubicBezTo>
                  <a:pt x="5732132" y="5135438"/>
                  <a:pt x="5732735" y="5128211"/>
                  <a:pt x="5725007" y="5121437"/>
                </a:cubicBezTo>
                <a:lnTo>
                  <a:pt x="5723810" y="5120848"/>
                </a:lnTo>
                <a:lnTo>
                  <a:pt x="5720531" y="5123048"/>
                </a:lnTo>
                <a:lnTo>
                  <a:pt x="5714794" y="5123371"/>
                </a:lnTo>
                <a:lnTo>
                  <a:pt x="5700141" y="5120131"/>
                </a:lnTo>
                <a:lnTo>
                  <a:pt x="5694799" y="5118234"/>
                </a:lnTo>
                <a:cubicBezTo>
                  <a:pt x="5691058" y="5117179"/>
                  <a:pt x="5688491" y="5116804"/>
                  <a:pt x="5686627" y="5116903"/>
                </a:cubicBezTo>
                <a:lnTo>
                  <a:pt x="5686371" y="5117086"/>
                </a:lnTo>
                <a:lnTo>
                  <a:pt x="5678818" y="5115416"/>
                </a:lnTo>
                <a:cubicBezTo>
                  <a:pt x="5666199" y="5112102"/>
                  <a:pt x="5654035" y="5108410"/>
                  <a:pt x="5642547" y="5104511"/>
                </a:cubicBezTo>
                <a:cubicBezTo>
                  <a:pt x="5629444" y="5114945"/>
                  <a:pt x="5588783" y="5093343"/>
                  <a:pt x="5587979" y="5116963"/>
                </a:cubicBezTo>
                <a:cubicBezTo>
                  <a:pt x="5572317" y="5112380"/>
                  <a:pt x="5564904" y="5101292"/>
                  <a:pt x="5566635" y="5117158"/>
                </a:cubicBezTo>
                <a:cubicBezTo>
                  <a:pt x="5561375" y="5116079"/>
                  <a:pt x="5557787" y="5116811"/>
                  <a:pt x="5554952" y="5118417"/>
                </a:cubicBezTo>
                <a:lnTo>
                  <a:pt x="5554039" y="5119241"/>
                </a:lnTo>
                <a:lnTo>
                  <a:pt x="5514253" y="5109018"/>
                </a:lnTo>
                <a:lnTo>
                  <a:pt x="5492156" y="5099904"/>
                </a:lnTo>
                <a:lnTo>
                  <a:pt x="5480446" y="5096385"/>
                </a:lnTo>
                <a:lnTo>
                  <a:pt x="5477744" y="5092939"/>
                </a:lnTo>
                <a:cubicBezTo>
                  <a:pt x="5474490" y="5090581"/>
                  <a:pt x="5469391" y="5088951"/>
                  <a:pt x="5460150" y="5088988"/>
                </a:cubicBezTo>
                <a:lnTo>
                  <a:pt x="5457901" y="5089459"/>
                </a:lnTo>
                <a:lnTo>
                  <a:pt x="5444243" y="5082761"/>
                </a:lnTo>
                <a:cubicBezTo>
                  <a:pt x="5439993" y="5080007"/>
                  <a:pt x="5436418" y="5076805"/>
                  <a:pt x="5433825" y="5072992"/>
                </a:cubicBezTo>
                <a:cubicBezTo>
                  <a:pt x="5379442" y="5082090"/>
                  <a:pt x="5336110" y="5058382"/>
                  <a:pt x="5280996" y="5052402"/>
                </a:cubicBezTo>
                <a:cubicBezTo>
                  <a:pt x="5250806" y="5043777"/>
                  <a:pt x="5168599" y="5048109"/>
                  <a:pt x="5161582" y="5019668"/>
                </a:cubicBezTo>
                <a:cubicBezTo>
                  <a:pt x="5121870" y="5011383"/>
                  <a:pt x="5095637" y="5009222"/>
                  <a:pt x="5042717" y="5002692"/>
                </a:cubicBezTo>
                <a:cubicBezTo>
                  <a:pt x="4991136" y="4972487"/>
                  <a:pt x="4902282" y="4979360"/>
                  <a:pt x="4840514" y="4959306"/>
                </a:cubicBezTo>
                <a:cubicBezTo>
                  <a:pt x="4799904" y="4976415"/>
                  <a:pt x="4824087" y="4958371"/>
                  <a:pt x="4786778" y="4956661"/>
                </a:cubicBezTo>
                <a:cubicBezTo>
                  <a:pt x="4801901" y="4937231"/>
                  <a:pt x="4739845" y="4961208"/>
                  <a:pt x="4743741" y="4937104"/>
                </a:cubicBezTo>
                <a:cubicBezTo>
                  <a:pt x="4736829" y="4937557"/>
                  <a:pt x="4730010" y="4938753"/>
                  <a:pt x="4723136" y="4940138"/>
                </a:cubicBezTo>
                <a:lnTo>
                  <a:pt x="4719535" y="4940850"/>
                </a:lnTo>
                <a:lnTo>
                  <a:pt x="4706143" y="4939586"/>
                </a:lnTo>
                <a:lnTo>
                  <a:pt x="4701098" y="4944372"/>
                </a:lnTo>
                <a:lnTo>
                  <a:pt x="4680034" y="4946157"/>
                </a:lnTo>
                <a:cubicBezTo>
                  <a:pt x="4672339" y="4946029"/>
                  <a:pt x="4664292" y="4944964"/>
                  <a:pt x="4655740" y="4942396"/>
                </a:cubicBezTo>
                <a:cubicBezTo>
                  <a:pt x="4636359" y="4929384"/>
                  <a:pt x="4599700" y="4935346"/>
                  <a:pt x="4569298" y="4929596"/>
                </a:cubicBezTo>
                <a:lnTo>
                  <a:pt x="4555977" y="4924356"/>
                </a:lnTo>
                <a:lnTo>
                  <a:pt x="4508949" y="4921648"/>
                </a:lnTo>
                <a:cubicBezTo>
                  <a:pt x="4495668" y="4920437"/>
                  <a:pt x="4482007" y="4918694"/>
                  <a:pt x="4467838" y="4915993"/>
                </a:cubicBezTo>
                <a:lnTo>
                  <a:pt x="4441948" y="4909300"/>
                </a:lnTo>
                <a:lnTo>
                  <a:pt x="4394719" y="4901820"/>
                </a:lnTo>
                <a:lnTo>
                  <a:pt x="4356810" y="4905146"/>
                </a:lnTo>
                <a:lnTo>
                  <a:pt x="4222144" y="4909117"/>
                </a:lnTo>
                <a:cubicBezTo>
                  <a:pt x="4202488" y="4913903"/>
                  <a:pt x="4184742" y="4933491"/>
                  <a:pt x="4160481" y="4923474"/>
                </a:cubicBezTo>
                <a:cubicBezTo>
                  <a:pt x="4165854" y="4934564"/>
                  <a:pt x="4131661" y="4919946"/>
                  <a:pt x="4124879" y="4929303"/>
                </a:cubicBezTo>
                <a:cubicBezTo>
                  <a:pt x="4120895" y="4937086"/>
                  <a:pt x="4109593" y="4934464"/>
                  <a:pt x="4100114" y="4936007"/>
                </a:cubicBezTo>
                <a:cubicBezTo>
                  <a:pt x="4091835" y="4943256"/>
                  <a:pt x="4045978" y="4943549"/>
                  <a:pt x="4030957" y="4939826"/>
                </a:cubicBezTo>
                <a:cubicBezTo>
                  <a:pt x="3989825" y="4924453"/>
                  <a:pt x="3946860" y="4952050"/>
                  <a:pt x="3913764" y="4940618"/>
                </a:cubicBezTo>
                <a:cubicBezTo>
                  <a:pt x="3904534" y="4939906"/>
                  <a:pt x="3896577" y="4940543"/>
                  <a:pt x="3889457" y="4942017"/>
                </a:cubicBezTo>
                <a:lnTo>
                  <a:pt x="3871115" y="4948115"/>
                </a:lnTo>
                <a:lnTo>
                  <a:pt x="3869086" y="4953796"/>
                </a:lnTo>
                <a:lnTo>
                  <a:pt x="3856124" y="4955351"/>
                </a:lnTo>
                <a:lnTo>
                  <a:pt x="3835967" y="4964002"/>
                </a:lnTo>
                <a:cubicBezTo>
                  <a:pt x="3826465" y="4939857"/>
                  <a:pt x="3782586" y="4975947"/>
                  <a:pt x="3785910" y="4953998"/>
                </a:cubicBezTo>
                <a:cubicBezTo>
                  <a:pt x="3750785" y="4960085"/>
                  <a:pt x="3699033" y="4941571"/>
                  <a:pt x="3671085" y="4966563"/>
                </a:cubicBezTo>
                <a:cubicBezTo>
                  <a:pt x="3621255" y="4971431"/>
                  <a:pt x="3562637" y="4982991"/>
                  <a:pt x="3486928" y="4983204"/>
                </a:cubicBezTo>
                <a:cubicBezTo>
                  <a:pt x="3446030" y="4983424"/>
                  <a:pt x="3343460" y="4965124"/>
                  <a:pt x="3280956" y="4963864"/>
                </a:cubicBezTo>
                <a:cubicBezTo>
                  <a:pt x="3227193" y="4969510"/>
                  <a:pt x="3256481" y="4962609"/>
                  <a:pt x="3211563" y="4982704"/>
                </a:cubicBezTo>
                <a:cubicBezTo>
                  <a:pt x="3207119" y="4979549"/>
                  <a:pt x="3170070" y="4977192"/>
                  <a:pt x="3164681" y="4975408"/>
                </a:cubicBezTo>
                <a:lnTo>
                  <a:pt x="3127171" y="4968229"/>
                </a:lnTo>
                <a:lnTo>
                  <a:pt x="3096889" y="4965619"/>
                </a:lnTo>
                <a:cubicBezTo>
                  <a:pt x="3088441" y="4967572"/>
                  <a:pt x="3082883" y="4967054"/>
                  <a:pt x="3078620" y="4965444"/>
                </a:cubicBezTo>
                <a:lnTo>
                  <a:pt x="3074275" y="4962670"/>
                </a:lnTo>
                <a:lnTo>
                  <a:pt x="3036436" y="4957455"/>
                </a:lnTo>
                <a:lnTo>
                  <a:pt x="3031995" y="4958829"/>
                </a:lnTo>
                <a:lnTo>
                  <a:pt x="2994028" y="4956800"/>
                </a:lnTo>
                <a:cubicBezTo>
                  <a:pt x="2992299" y="4958944"/>
                  <a:pt x="2989407" y="4960397"/>
                  <a:pt x="2984001" y="4960444"/>
                </a:cubicBezTo>
                <a:cubicBezTo>
                  <a:pt x="2994191" y="4975446"/>
                  <a:pt x="2981386" y="4966249"/>
                  <a:pt x="2964542" y="4965062"/>
                </a:cubicBezTo>
                <a:cubicBezTo>
                  <a:pt x="2976613" y="4988096"/>
                  <a:pt x="2927627" y="4975618"/>
                  <a:pt x="2921274" y="4988440"/>
                </a:cubicBezTo>
                <a:cubicBezTo>
                  <a:pt x="2908629" y="4987050"/>
                  <a:pt x="2895476" y="4985998"/>
                  <a:pt x="2882111" y="4985411"/>
                </a:cubicBezTo>
                <a:lnTo>
                  <a:pt x="2874282" y="4985361"/>
                </a:lnTo>
                <a:cubicBezTo>
                  <a:pt x="2874237" y="4985437"/>
                  <a:pt x="2874193" y="4985514"/>
                  <a:pt x="2874147" y="4985591"/>
                </a:cubicBezTo>
                <a:cubicBezTo>
                  <a:pt x="2872492" y="4986074"/>
                  <a:pt x="2869935" y="4986243"/>
                  <a:pt x="2865932" y="4985999"/>
                </a:cubicBezTo>
                <a:lnTo>
                  <a:pt x="2860008" y="4985269"/>
                </a:lnTo>
                <a:lnTo>
                  <a:pt x="2844819" y="4985172"/>
                </a:lnTo>
                <a:lnTo>
                  <a:pt x="2839735" y="4986676"/>
                </a:lnTo>
                <a:lnTo>
                  <a:pt x="2837922" y="4989488"/>
                </a:lnTo>
                <a:lnTo>
                  <a:pt x="2836507" y="4989165"/>
                </a:lnTo>
                <a:cubicBezTo>
                  <a:pt x="2825749" y="4984209"/>
                  <a:pt x="2822382" y="4977089"/>
                  <a:pt x="2808859" y="4996804"/>
                </a:cubicBezTo>
                <a:cubicBezTo>
                  <a:pt x="2784233" y="4988767"/>
                  <a:pt x="2779499" y="5000786"/>
                  <a:pt x="2745907" y="5005126"/>
                </a:cubicBezTo>
                <a:cubicBezTo>
                  <a:pt x="2731796" y="4997536"/>
                  <a:pt x="2720518" y="5000295"/>
                  <a:pt x="2709519" y="5006333"/>
                </a:cubicBezTo>
                <a:cubicBezTo>
                  <a:pt x="2676766" y="5002878"/>
                  <a:pt x="2646981" y="5011377"/>
                  <a:pt x="2610212" y="5013529"/>
                </a:cubicBezTo>
                <a:cubicBezTo>
                  <a:pt x="2570359" y="5003730"/>
                  <a:pt x="2550109" y="5021491"/>
                  <a:pt x="2510814" y="5023713"/>
                </a:cubicBezTo>
                <a:cubicBezTo>
                  <a:pt x="2476639" y="5006722"/>
                  <a:pt x="2482834" y="5038639"/>
                  <a:pt x="2462736" y="5045398"/>
                </a:cubicBezTo>
                <a:lnTo>
                  <a:pt x="2457050" y="5046022"/>
                </a:lnTo>
                <a:lnTo>
                  <a:pt x="2442184" y="5043549"/>
                </a:lnTo>
                <a:lnTo>
                  <a:pt x="2436703" y="5041929"/>
                </a:lnTo>
                <a:cubicBezTo>
                  <a:pt x="2432888" y="5041072"/>
                  <a:pt x="2430299" y="5040830"/>
                  <a:pt x="2428451" y="5041027"/>
                </a:cubicBezTo>
                <a:lnTo>
                  <a:pt x="2420551" y="5039949"/>
                </a:lnTo>
                <a:cubicBezTo>
                  <a:pt x="2407700" y="5037296"/>
                  <a:pt x="2395274" y="5034239"/>
                  <a:pt x="2383501" y="5030941"/>
                </a:cubicBezTo>
                <a:cubicBezTo>
                  <a:pt x="2362992" y="5032521"/>
                  <a:pt x="2317884" y="5047662"/>
                  <a:pt x="2297493" y="5049431"/>
                </a:cubicBezTo>
                <a:lnTo>
                  <a:pt x="2261156" y="5041558"/>
                </a:lnTo>
                <a:lnTo>
                  <a:pt x="2200581" y="5024964"/>
                </a:lnTo>
                <a:lnTo>
                  <a:pt x="2198380" y="5025550"/>
                </a:lnTo>
                <a:lnTo>
                  <a:pt x="2116066" y="5019568"/>
                </a:lnTo>
                <a:cubicBezTo>
                  <a:pt x="2111600" y="5017036"/>
                  <a:pt x="2059664" y="5006071"/>
                  <a:pt x="2056754" y="5002394"/>
                </a:cubicBezTo>
                <a:cubicBezTo>
                  <a:pt x="2003393" y="5014336"/>
                  <a:pt x="1998298" y="5008800"/>
                  <a:pt x="1942916" y="5005703"/>
                </a:cubicBezTo>
                <a:cubicBezTo>
                  <a:pt x="1882138" y="4994708"/>
                  <a:pt x="1836966" y="4976630"/>
                  <a:pt x="1796717" y="4970423"/>
                </a:cubicBezTo>
                <a:cubicBezTo>
                  <a:pt x="1724075" y="4959337"/>
                  <a:pt x="1636218" y="4936339"/>
                  <a:pt x="1583222" y="4931235"/>
                </a:cubicBezTo>
                <a:cubicBezTo>
                  <a:pt x="1544265" y="4950469"/>
                  <a:pt x="1556109" y="4927628"/>
                  <a:pt x="1518821" y="4927872"/>
                </a:cubicBezTo>
                <a:cubicBezTo>
                  <a:pt x="1497291" y="4925112"/>
                  <a:pt x="1483221" y="4916728"/>
                  <a:pt x="1471837" y="4914678"/>
                </a:cubicBezTo>
                <a:lnTo>
                  <a:pt x="1450515" y="4915578"/>
                </a:lnTo>
                <a:lnTo>
                  <a:pt x="1437078" y="4915016"/>
                </a:lnTo>
                <a:lnTo>
                  <a:pt x="1432462" y="4920065"/>
                </a:lnTo>
                <a:lnTo>
                  <a:pt x="1411645" y="4922952"/>
                </a:lnTo>
                <a:cubicBezTo>
                  <a:pt x="1384856" y="4920079"/>
                  <a:pt x="1306656" y="4907389"/>
                  <a:pt x="1271729" y="4902828"/>
                </a:cubicBezTo>
                <a:cubicBezTo>
                  <a:pt x="1258697" y="4896954"/>
                  <a:pt x="1213546" y="4890036"/>
                  <a:pt x="1202076" y="4895589"/>
                </a:cubicBezTo>
                <a:cubicBezTo>
                  <a:pt x="1192059" y="4895561"/>
                  <a:pt x="1182171" y="4891311"/>
                  <a:pt x="1174670" y="4898040"/>
                </a:cubicBezTo>
                <a:cubicBezTo>
                  <a:pt x="1163701" y="4905820"/>
                  <a:pt x="1136874" y="4886643"/>
                  <a:pt x="1137035" y="4897965"/>
                </a:cubicBezTo>
                <a:cubicBezTo>
                  <a:pt x="1117838" y="4884693"/>
                  <a:pt x="1091386" y="4900421"/>
                  <a:pt x="1069882" y="4901859"/>
                </a:cubicBezTo>
                <a:cubicBezTo>
                  <a:pt x="1055589" y="4889467"/>
                  <a:pt x="1024570" y="4904705"/>
                  <a:pt x="980935" y="4900090"/>
                </a:cubicBezTo>
                <a:cubicBezTo>
                  <a:pt x="947614" y="4895538"/>
                  <a:pt x="913224" y="4886405"/>
                  <a:pt x="869960" y="4874547"/>
                </a:cubicBezTo>
                <a:cubicBezTo>
                  <a:pt x="819114" y="4845820"/>
                  <a:pt x="768074" y="4839770"/>
                  <a:pt x="721345" y="4828937"/>
                </a:cubicBezTo>
                <a:cubicBezTo>
                  <a:pt x="667944" y="4819060"/>
                  <a:pt x="698286" y="4848426"/>
                  <a:pt x="635428" y="4819153"/>
                </a:cubicBezTo>
                <a:cubicBezTo>
                  <a:pt x="626286" y="4826707"/>
                  <a:pt x="617638" y="4825980"/>
                  <a:pt x="604106" y="4819994"/>
                </a:cubicBezTo>
                <a:cubicBezTo>
                  <a:pt x="583276" y="4822237"/>
                  <a:pt x="539859" y="4835097"/>
                  <a:pt x="510451" y="4832608"/>
                </a:cubicBezTo>
                <a:cubicBezTo>
                  <a:pt x="489781" y="4829929"/>
                  <a:pt x="443867" y="4807857"/>
                  <a:pt x="427656" y="4805062"/>
                </a:cubicBezTo>
                <a:cubicBezTo>
                  <a:pt x="424088" y="4806479"/>
                  <a:pt x="419580" y="4809736"/>
                  <a:pt x="413184" y="4815837"/>
                </a:cubicBezTo>
                <a:cubicBezTo>
                  <a:pt x="387673" y="4805882"/>
                  <a:pt x="379855" y="4817328"/>
                  <a:pt x="341772" y="4818825"/>
                </a:cubicBezTo>
                <a:cubicBezTo>
                  <a:pt x="327795" y="4810179"/>
                  <a:pt x="314729" y="4811964"/>
                  <a:pt x="301266" y="4817000"/>
                </a:cubicBezTo>
                <a:cubicBezTo>
                  <a:pt x="265781" y="4810886"/>
                  <a:pt x="231017" y="4816794"/>
                  <a:pt x="189886" y="4815871"/>
                </a:cubicBezTo>
                <a:cubicBezTo>
                  <a:pt x="147910" y="4802917"/>
                  <a:pt x="121702" y="4818738"/>
                  <a:pt x="77762" y="4817675"/>
                </a:cubicBezTo>
                <a:cubicBezTo>
                  <a:pt x="38733" y="4795315"/>
                  <a:pt x="44308" y="4840244"/>
                  <a:pt x="8164" y="4835320"/>
                </a:cubicBezTo>
                <a:lnTo>
                  <a:pt x="0" y="483277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CC2E83-A1AD-E8C3-A4B1-660EC13A8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818" y="5234320"/>
            <a:ext cx="6931319" cy="7522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Case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53EDD-37BC-F78B-C070-DC4110F97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819" y="6059086"/>
            <a:ext cx="6931319" cy="3497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0196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09B11-CD88-84D3-DF83-6E39D281B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Cognitve</a:t>
            </a:r>
            <a:r>
              <a:rPr lang="en-US" sz="5400" dirty="0"/>
              <a:t> Engagement</a:t>
            </a:r>
          </a:p>
        </p:txBody>
      </p:sp>
      <p:sp>
        <p:nvSpPr>
          <p:cNvPr id="308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5A839-FAD7-8619-B39B-3843ABDB5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sz="2200" b="1" i="0" dirty="0">
                <a:effectLst/>
                <a:latin typeface="Roboto" panose="02000000000000000000" pitchFamily="2" charset="0"/>
              </a:rPr>
              <a:t>Cognitive:</a:t>
            </a:r>
            <a:r>
              <a:rPr lang="en-US" sz="2200" b="0" i="0" dirty="0">
                <a:effectLst/>
                <a:latin typeface="Roboto" panose="02000000000000000000" pitchFamily="2" charset="0"/>
              </a:rPr>
              <a:t> the extent to which students are attending to and spending mental effort on the learning tasks encountered</a:t>
            </a:r>
          </a:p>
          <a:p>
            <a:r>
              <a:rPr lang="en-US" sz="2200" dirty="0">
                <a:latin typeface="Roboto" panose="02000000000000000000" pitchFamily="2" charset="0"/>
              </a:rPr>
              <a:t>What cognitive engagement looks like</a:t>
            </a:r>
          </a:p>
          <a:p>
            <a:pPr lvl="1" fontAlgn="base"/>
            <a:r>
              <a:rPr lang="en-US" sz="2200" b="0" i="0" dirty="0">
                <a:effectLst/>
                <a:latin typeface="Roboto" panose="02000000000000000000" pitchFamily="2" charset="0"/>
              </a:rPr>
              <a:t>Being curious, wanting to understand</a:t>
            </a:r>
          </a:p>
          <a:p>
            <a:pPr lvl="1" fontAlgn="base"/>
            <a:r>
              <a:rPr lang="en-US" sz="2200" b="0" i="0" dirty="0">
                <a:effectLst/>
                <a:latin typeface="Roboto" panose="02000000000000000000" pitchFamily="2" charset="0"/>
              </a:rPr>
              <a:t>Psychological and intellectual investment in learning</a:t>
            </a:r>
          </a:p>
          <a:p>
            <a:pPr lvl="1" fontAlgn="base"/>
            <a:r>
              <a:rPr lang="en-US" sz="2200" b="0" i="0" dirty="0">
                <a:effectLst/>
                <a:latin typeface="Roboto" panose="02000000000000000000" pitchFamily="2" charset="0"/>
              </a:rPr>
              <a:t>Using strategies that lead to deep learning</a:t>
            </a:r>
          </a:p>
          <a:p>
            <a:pPr lvl="1" fontAlgn="base"/>
            <a:r>
              <a:rPr lang="en-US" sz="2200" dirty="0">
                <a:latin typeface="Roboto" panose="02000000000000000000" pitchFamily="2" charset="0"/>
              </a:rPr>
              <a:t>Personal transformation of information</a:t>
            </a:r>
            <a:endParaRPr lang="en-US" sz="2200" b="0" i="0" dirty="0">
              <a:effectLst/>
              <a:latin typeface="Roboto" panose="02000000000000000000" pitchFamily="2" charset="0"/>
            </a:endParaRPr>
          </a:p>
          <a:p>
            <a:endParaRPr lang="en-US" sz="2200" dirty="0"/>
          </a:p>
        </p:txBody>
      </p:sp>
      <p:pic>
        <p:nvPicPr>
          <p:cNvPr id="3074" name="Picture 2" descr="Interpersonal Cognition - iResearchNet">
            <a:extLst>
              <a:ext uri="{FF2B5EF4-FFF2-40B4-BE49-F238E27FC236}">
                <a16:creationId xmlns:a16="http://schemas.microsoft.com/office/drawing/2014/main" id="{B45D0E79-AC74-3CA3-9FE7-0F73FADF1F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2" r="3" b="3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88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1938</TotalTime>
  <Words>1973</Words>
  <Application>Microsoft Macintosh PowerPoint</Application>
  <PresentationFormat>Widescreen</PresentationFormat>
  <Paragraphs>222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Calibri</vt:lpstr>
      <vt:lpstr>Calibri Light</vt:lpstr>
      <vt:lpstr>canada-type-gibson</vt:lpstr>
      <vt:lpstr>Literata</vt:lpstr>
      <vt:lpstr>Poppins</vt:lpstr>
      <vt:lpstr>Roboto</vt:lpstr>
      <vt:lpstr>Office Theme</vt:lpstr>
      <vt:lpstr>And the Children Shall Lead Us: A Guide to Interest-Based Learning</vt:lpstr>
      <vt:lpstr>Who am I?</vt:lpstr>
      <vt:lpstr>Goals for Today</vt:lpstr>
      <vt:lpstr> </vt:lpstr>
      <vt:lpstr>I need THREE volunteers</vt:lpstr>
      <vt:lpstr>Interest-Based Learning</vt:lpstr>
      <vt:lpstr>Engagement</vt:lpstr>
      <vt:lpstr>Case Example</vt:lpstr>
      <vt:lpstr>Cognitve Engagement</vt:lpstr>
      <vt:lpstr>Affective Engagement</vt:lpstr>
      <vt:lpstr>Behavioral Engagement</vt:lpstr>
      <vt:lpstr> </vt:lpstr>
      <vt:lpstr>Learning as we go</vt:lpstr>
      <vt:lpstr>PowerPoint Presentation</vt:lpstr>
      <vt:lpstr>Differentiated Instruction</vt:lpstr>
      <vt:lpstr> </vt:lpstr>
      <vt:lpstr>Pop Quiz Time!</vt:lpstr>
      <vt:lpstr>The Power of Choice</vt:lpstr>
      <vt:lpstr>PowerPoint Presentation</vt:lpstr>
      <vt:lpstr>The Eight Steps of IBL</vt:lpstr>
      <vt:lpstr>Step One:  Interest Finding</vt:lpstr>
      <vt:lpstr>Step Two:  Interest Focusing</vt:lpstr>
      <vt:lpstr>Step Three: Action Plan</vt:lpstr>
      <vt:lpstr> </vt:lpstr>
      <vt:lpstr>Step Four: Gathering Resources</vt:lpstr>
      <vt:lpstr>Step Five: Research and Design</vt:lpstr>
      <vt:lpstr>Step Six:  Products</vt:lpstr>
      <vt:lpstr>Step Seven:  Authentic Audience</vt:lpstr>
      <vt:lpstr>Step Eight:  Debrief and Celebrate</vt:lpstr>
      <vt:lpstr>Then….</vt:lpstr>
      <vt:lpstr>Why is having fun important?</vt:lpstr>
      <vt:lpstr>But Wait…</vt:lpstr>
      <vt:lpstr> </vt:lpstr>
      <vt:lpstr>We Can Connect Anything to Anything</vt:lpstr>
      <vt:lpstr>Let’s Put This Into Action</vt:lpstr>
      <vt:lpstr>IBL Outcomes</vt:lpstr>
      <vt:lpstr>Our kids will show us the way… if we let them</vt:lpstr>
      <vt:lpstr>Questions?</vt:lpstr>
      <vt:lpstr>PowerPoint Presentation</vt:lpstr>
      <vt:lpstr>Additional Resources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 the Children Shall Lead Us: A Guide to Interest-Based Learning</dc:title>
  <dc:creator>Matthew J. Zakreski</dc:creator>
  <cp:lastModifiedBy>Matthew J. Zakreski</cp:lastModifiedBy>
  <cp:revision>16</cp:revision>
  <cp:lastPrinted>2024-04-11T02:23:14Z</cp:lastPrinted>
  <dcterms:created xsi:type="dcterms:W3CDTF">2023-05-17T20:47:29Z</dcterms:created>
  <dcterms:modified xsi:type="dcterms:W3CDTF">2024-11-01T13:48:06Z</dcterms:modified>
</cp:coreProperties>
</file>